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Hepta Slab"/>
      <p:regular r:id="rId29"/>
      <p:bold r:id="rId30"/>
    </p:embeddedFont>
    <p:embeddedFont>
      <p:font typeface="Inter"/>
      <p:regular r:id="rId31"/>
      <p:bold r:id="rId32"/>
    </p:embeddedFont>
    <p:embeddedFont>
      <p:font typeface="Bebas Neue"/>
      <p:regular r:id="rId33"/>
    </p:embeddedFont>
    <p:embeddedFont>
      <p:font typeface="PT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ilGHUMPpzYTmh/QVRPW363h7zz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68AD04-CA8D-4251-BDE5-5901FD7746E2}">
  <a:tblStyle styleId="{2D68AD04-CA8D-4251-BDE5-5901FD7746E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ptaSlab-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font" Target="fonts/HeptaSlab-bold.fntdata"/><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5" name="Google Shape;18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5552a0a7784c1f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1" name="Google Shape;1821;g5552a0a7784c1f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29d953b130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6" name="Google Shape;1926;g29d953b1301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9d953b130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g29d953b130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7420866b2a34d078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8" name="Google Shape;1968;g7420866b2a34d078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9d953b130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8" name="Google Shape;1998;g29d953b1301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29d953b130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g29d953b1301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9d953b130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7" name="Google Shape;2127;g29d953b1301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5552a0a7784c1f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0" name="Google Shape;2190;g5552a0a7784c1f3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29d953b130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29d953b130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7420866b2a34d078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4" name="Google Shape;2744;g7420866b2a34d078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7420866b2a34d078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9" name="Google Shape;2769;g7420866b2a34d078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4" name="Google Shape;28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7" name="Google Shape;29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6" name="Google Shape;14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4" name="Google Shape;17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8"/>
          <p:cNvSpPr txBox="1"/>
          <p:nvPr>
            <p:ph type="ctrTitle"/>
          </p:nvPr>
        </p:nvSpPr>
        <p:spPr>
          <a:xfrm>
            <a:off x="1248100" y="539500"/>
            <a:ext cx="6647700" cy="15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8"/>
          <p:cNvSpPr txBox="1"/>
          <p:nvPr>
            <p:ph idx="1" type="subTitle"/>
          </p:nvPr>
        </p:nvSpPr>
        <p:spPr>
          <a:xfrm>
            <a:off x="1729350" y="2151388"/>
            <a:ext cx="56853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58"/>
          <p:cNvGrpSpPr/>
          <p:nvPr/>
        </p:nvGrpSpPr>
        <p:grpSpPr>
          <a:xfrm>
            <a:off x="8343476" y="662266"/>
            <a:ext cx="495059" cy="553007"/>
            <a:chOff x="4543425" y="1438150"/>
            <a:chExt cx="420325" cy="469525"/>
          </a:xfrm>
        </p:grpSpPr>
        <p:sp>
          <p:nvSpPr>
            <p:cNvPr id="12" name="Google Shape;12;p58"/>
            <p:cNvSpPr/>
            <p:nvPr/>
          </p:nvSpPr>
          <p:spPr>
            <a:xfrm>
              <a:off x="4706875" y="1590750"/>
              <a:ext cx="137625" cy="95100"/>
            </a:xfrm>
            <a:custGeom>
              <a:rect b="b" l="l" r="r" t="t"/>
              <a:pathLst>
                <a:path extrusionOk="0" h="3804" w="5505">
                  <a:moveTo>
                    <a:pt x="234" y="0"/>
                  </a:moveTo>
                  <a:lnTo>
                    <a:pt x="0" y="367"/>
                  </a:lnTo>
                  <a:lnTo>
                    <a:pt x="5271" y="3803"/>
                  </a:lnTo>
                  <a:lnTo>
                    <a:pt x="5504" y="3436"/>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8"/>
            <p:cNvSpPr/>
            <p:nvPr/>
          </p:nvSpPr>
          <p:spPr>
            <a:xfrm>
              <a:off x="4706875" y="1541550"/>
              <a:ext cx="182650" cy="124275"/>
            </a:xfrm>
            <a:custGeom>
              <a:rect b="b" l="l" r="r" t="t"/>
              <a:pathLst>
                <a:path extrusionOk="0" h="4971" w="7306">
                  <a:moveTo>
                    <a:pt x="200" y="0"/>
                  </a:moveTo>
                  <a:lnTo>
                    <a:pt x="0" y="334"/>
                  </a:lnTo>
                  <a:lnTo>
                    <a:pt x="7105" y="4971"/>
                  </a:lnTo>
                  <a:lnTo>
                    <a:pt x="7305" y="4604"/>
                  </a:lnTo>
                  <a:lnTo>
                    <a:pt x="20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8"/>
            <p:cNvSpPr/>
            <p:nvPr/>
          </p:nvSpPr>
          <p:spPr>
            <a:xfrm>
              <a:off x="4723550" y="1502350"/>
              <a:ext cx="195150" cy="131775"/>
            </a:xfrm>
            <a:custGeom>
              <a:rect b="b" l="l" r="r" t="t"/>
              <a:pathLst>
                <a:path extrusionOk="0" h="5271" w="7806">
                  <a:moveTo>
                    <a:pt x="200" y="1"/>
                  </a:moveTo>
                  <a:lnTo>
                    <a:pt x="0" y="367"/>
                  </a:lnTo>
                  <a:lnTo>
                    <a:pt x="7572" y="5271"/>
                  </a:lnTo>
                  <a:lnTo>
                    <a:pt x="7806" y="4937"/>
                  </a:lnTo>
                  <a:lnTo>
                    <a:pt x="200"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8"/>
            <p:cNvSpPr/>
            <p:nvPr/>
          </p:nvSpPr>
          <p:spPr>
            <a:xfrm>
              <a:off x="4746050" y="1468150"/>
              <a:ext cx="195175" cy="130950"/>
            </a:xfrm>
            <a:custGeom>
              <a:rect b="b" l="l" r="r" t="t"/>
              <a:pathLst>
                <a:path extrusionOk="0" h="5238" w="7807">
                  <a:moveTo>
                    <a:pt x="234" y="1"/>
                  </a:moveTo>
                  <a:lnTo>
                    <a:pt x="1" y="334"/>
                  </a:lnTo>
                  <a:lnTo>
                    <a:pt x="7573" y="5238"/>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8"/>
            <p:cNvSpPr/>
            <p:nvPr/>
          </p:nvSpPr>
          <p:spPr>
            <a:xfrm>
              <a:off x="4661825" y="1659975"/>
              <a:ext cx="137625" cy="94250"/>
            </a:xfrm>
            <a:custGeom>
              <a:rect b="b" l="l" r="r" t="t"/>
              <a:pathLst>
                <a:path extrusionOk="0" h="3770" w="5505">
                  <a:moveTo>
                    <a:pt x="234" y="0"/>
                  </a:moveTo>
                  <a:lnTo>
                    <a:pt x="1" y="334"/>
                  </a:lnTo>
                  <a:lnTo>
                    <a:pt x="5305" y="3769"/>
                  </a:lnTo>
                  <a:lnTo>
                    <a:pt x="5505" y="3402"/>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8"/>
            <p:cNvSpPr/>
            <p:nvPr/>
          </p:nvSpPr>
          <p:spPr>
            <a:xfrm>
              <a:off x="4616800" y="1679975"/>
              <a:ext cx="183500" cy="124275"/>
            </a:xfrm>
            <a:custGeom>
              <a:rect b="b" l="l" r="r" t="t"/>
              <a:pathLst>
                <a:path extrusionOk="0" h="4971" w="7340">
                  <a:moveTo>
                    <a:pt x="234" y="1"/>
                  </a:moveTo>
                  <a:lnTo>
                    <a:pt x="1" y="334"/>
                  </a:lnTo>
                  <a:lnTo>
                    <a:pt x="7106" y="4971"/>
                  </a:lnTo>
                  <a:lnTo>
                    <a:pt x="7339" y="46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8"/>
            <p:cNvSpPr/>
            <p:nvPr/>
          </p:nvSpPr>
          <p:spPr>
            <a:xfrm>
              <a:off x="4588450" y="1710825"/>
              <a:ext cx="195150" cy="131800"/>
            </a:xfrm>
            <a:custGeom>
              <a:rect b="b" l="l" r="r" t="t"/>
              <a:pathLst>
                <a:path extrusionOk="0" h="5272" w="7806">
                  <a:moveTo>
                    <a:pt x="201" y="1"/>
                  </a:moveTo>
                  <a:lnTo>
                    <a:pt x="0" y="334"/>
                  </a:lnTo>
                  <a:lnTo>
                    <a:pt x="7572" y="5271"/>
                  </a:lnTo>
                  <a:lnTo>
                    <a:pt x="7806" y="4904"/>
                  </a:lnTo>
                  <a:lnTo>
                    <a:pt x="20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8"/>
            <p:cNvSpPr/>
            <p:nvPr/>
          </p:nvSpPr>
          <p:spPr>
            <a:xfrm>
              <a:off x="4565100" y="1745850"/>
              <a:ext cx="195150" cy="131800"/>
            </a:xfrm>
            <a:custGeom>
              <a:rect b="b" l="l" r="r" t="t"/>
              <a:pathLst>
                <a:path extrusionOk="0" h="5272" w="7806">
                  <a:moveTo>
                    <a:pt x="234" y="1"/>
                  </a:moveTo>
                  <a:lnTo>
                    <a:pt x="0" y="334"/>
                  </a:lnTo>
                  <a:lnTo>
                    <a:pt x="7606" y="5271"/>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8"/>
            <p:cNvSpPr/>
            <p:nvPr/>
          </p:nvSpPr>
          <p:spPr>
            <a:xfrm>
              <a:off x="4543425" y="1438150"/>
              <a:ext cx="420325" cy="469525"/>
            </a:xfrm>
            <a:custGeom>
              <a:rect b="b" l="l" r="r" t="t"/>
              <a:pathLst>
                <a:path extrusionOk="0" h="18781" w="16813">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 name="Google Shape;21;p58"/>
          <p:cNvGrpSpPr/>
          <p:nvPr/>
        </p:nvGrpSpPr>
        <p:grpSpPr>
          <a:xfrm>
            <a:off x="424820" y="1983398"/>
            <a:ext cx="288413" cy="230581"/>
            <a:chOff x="5243250" y="2506925"/>
            <a:chExt cx="192250" cy="153700"/>
          </a:xfrm>
        </p:grpSpPr>
        <p:sp>
          <p:nvSpPr>
            <p:cNvPr id="22" name="Google Shape;22;p58"/>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8"/>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8"/>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58"/>
          <p:cNvGrpSpPr/>
          <p:nvPr/>
        </p:nvGrpSpPr>
        <p:grpSpPr>
          <a:xfrm>
            <a:off x="310284" y="179228"/>
            <a:ext cx="8533400" cy="4245249"/>
            <a:chOff x="310284" y="179228"/>
            <a:chExt cx="8533400" cy="4245249"/>
          </a:xfrm>
        </p:grpSpPr>
        <p:sp>
          <p:nvSpPr>
            <p:cNvPr id="26" name="Google Shape;26;p58"/>
            <p:cNvSpPr/>
            <p:nvPr/>
          </p:nvSpPr>
          <p:spPr>
            <a:xfrm>
              <a:off x="2018823" y="1997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8"/>
            <p:cNvSpPr/>
            <p:nvPr/>
          </p:nvSpPr>
          <p:spPr>
            <a:xfrm>
              <a:off x="393454" y="435017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8"/>
            <p:cNvSpPr/>
            <p:nvPr/>
          </p:nvSpPr>
          <p:spPr>
            <a:xfrm>
              <a:off x="330768" y="28345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8"/>
            <p:cNvSpPr/>
            <p:nvPr/>
          </p:nvSpPr>
          <p:spPr>
            <a:xfrm>
              <a:off x="310284" y="111090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8"/>
            <p:cNvSpPr/>
            <p:nvPr/>
          </p:nvSpPr>
          <p:spPr>
            <a:xfrm>
              <a:off x="6132776" y="1792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8"/>
            <p:cNvSpPr/>
            <p:nvPr/>
          </p:nvSpPr>
          <p:spPr>
            <a:xfrm>
              <a:off x="7800652" y="26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8"/>
            <p:cNvSpPr/>
            <p:nvPr/>
          </p:nvSpPr>
          <p:spPr>
            <a:xfrm>
              <a:off x="8568150" y="16021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8"/>
            <p:cNvSpPr/>
            <p:nvPr/>
          </p:nvSpPr>
          <p:spPr>
            <a:xfrm>
              <a:off x="8552177" y="3324090"/>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58"/>
            <p:cNvGrpSpPr/>
            <p:nvPr/>
          </p:nvGrpSpPr>
          <p:grpSpPr>
            <a:xfrm>
              <a:off x="462670" y="468764"/>
              <a:ext cx="8381014" cy="3955713"/>
              <a:chOff x="462670" y="468764"/>
              <a:chExt cx="8381014" cy="3955713"/>
            </a:xfrm>
          </p:grpSpPr>
          <p:sp>
            <p:nvSpPr>
              <p:cNvPr id="35" name="Google Shape;35;p58"/>
              <p:cNvSpPr/>
              <p:nvPr/>
            </p:nvSpPr>
            <p:spPr>
              <a:xfrm>
                <a:off x="8649170" y="42309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8"/>
              <p:cNvSpPr/>
              <p:nvPr/>
            </p:nvSpPr>
            <p:spPr>
              <a:xfrm>
                <a:off x="462670" y="4687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8" name="Shape 238"/>
        <p:cNvGrpSpPr/>
        <p:nvPr/>
      </p:nvGrpSpPr>
      <p:grpSpPr>
        <a:xfrm>
          <a:off x="0" y="0"/>
          <a:ext cx="0" cy="0"/>
          <a:chOff x="0" y="0"/>
          <a:chExt cx="0" cy="0"/>
        </a:xfrm>
      </p:grpSpPr>
      <p:sp>
        <p:nvSpPr>
          <p:cNvPr id="239" name="Google Shape;239;p67"/>
          <p:cNvSpPr txBox="1"/>
          <p:nvPr>
            <p:ph idx="1" type="subTitle"/>
          </p:nvPr>
        </p:nvSpPr>
        <p:spPr>
          <a:xfrm>
            <a:off x="1126425" y="3012899"/>
            <a:ext cx="2023800" cy="108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0" name="Google Shape;240;p67"/>
          <p:cNvSpPr txBox="1"/>
          <p:nvPr>
            <p:ph idx="2" type="subTitle"/>
          </p:nvPr>
        </p:nvSpPr>
        <p:spPr>
          <a:xfrm>
            <a:off x="3560177" y="3012901"/>
            <a:ext cx="2023800" cy="108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1" name="Google Shape;241;p67"/>
          <p:cNvSpPr txBox="1"/>
          <p:nvPr>
            <p:ph idx="3" type="subTitle"/>
          </p:nvPr>
        </p:nvSpPr>
        <p:spPr>
          <a:xfrm>
            <a:off x="5993775" y="3012901"/>
            <a:ext cx="2023800" cy="108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2" name="Google Shape;242;p67"/>
          <p:cNvSpPr txBox="1"/>
          <p:nvPr>
            <p:ph idx="4" type="subTitle"/>
          </p:nvPr>
        </p:nvSpPr>
        <p:spPr>
          <a:xfrm>
            <a:off x="1126425" y="2611500"/>
            <a:ext cx="2023800" cy="4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43" name="Google Shape;243;p67"/>
          <p:cNvSpPr txBox="1"/>
          <p:nvPr>
            <p:ph idx="5" type="subTitle"/>
          </p:nvPr>
        </p:nvSpPr>
        <p:spPr>
          <a:xfrm>
            <a:off x="3560112" y="2611500"/>
            <a:ext cx="2023800" cy="4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44" name="Google Shape;244;p67"/>
          <p:cNvSpPr txBox="1"/>
          <p:nvPr>
            <p:ph idx="6" type="subTitle"/>
          </p:nvPr>
        </p:nvSpPr>
        <p:spPr>
          <a:xfrm>
            <a:off x="5993778" y="2611500"/>
            <a:ext cx="2023800" cy="4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45" name="Google Shape;245;p67"/>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246" name="Google Shape;246;p67"/>
          <p:cNvGrpSpPr/>
          <p:nvPr/>
        </p:nvGrpSpPr>
        <p:grpSpPr>
          <a:xfrm rot="-7443102">
            <a:off x="3716012" y="4910461"/>
            <a:ext cx="174907" cy="188420"/>
            <a:chOff x="4572900" y="1559200"/>
            <a:chExt cx="109050" cy="117475"/>
          </a:xfrm>
        </p:grpSpPr>
        <p:sp>
          <p:nvSpPr>
            <p:cNvPr id="247" name="Google Shape;247;p67"/>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7"/>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7"/>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67"/>
          <p:cNvGrpSpPr/>
          <p:nvPr/>
        </p:nvGrpSpPr>
        <p:grpSpPr>
          <a:xfrm rot="8496144">
            <a:off x="5147674" y="4918690"/>
            <a:ext cx="201248" cy="162073"/>
            <a:chOff x="5092300" y="1444675"/>
            <a:chExt cx="125475" cy="101050"/>
          </a:xfrm>
        </p:grpSpPr>
        <p:sp>
          <p:nvSpPr>
            <p:cNvPr id="251" name="Google Shape;251;p67"/>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7"/>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7"/>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67"/>
          <p:cNvSpPr/>
          <p:nvPr/>
        </p:nvSpPr>
        <p:spPr>
          <a:xfrm>
            <a:off x="3451277" y="5053300"/>
            <a:ext cx="224149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67"/>
          <p:cNvGrpSpPr/>
          <p:nvPr/>
        </p:nvGrpSpPr>
        <p:grpSpPr>
          <a:xfrm>
            <a:off x="3885664" y="4890178"/>
            <a:ext cx="200432" cy="161573"/>
            <a:chOff x="4786025" y="1663100"/>
            <a:chExt cx="124950" cy="100725"/>
          </a:xfrm>
        </p:grpSpPr>
        <p:sp>
          <p:nvSpPr>
            <p:cNvPr id="256" name="Google Shape;256;p67"/>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7"/>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7"/>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67"/>
          <p:cNvGrpSpPr/>
          <p:nvPr/>
        </p:nvGrpSpPr>
        <p:grpSpPr>
          <a:xfrm>
            <a:off x="5014604" y="4863587"/>
            <a:ext cx="174045" cy="188161"/>
            <a:chOff x="5066550" y="1672425"/>
            <a:chExt cx="108500" cy="117300"/>
          </a:xfrm>
        </p:grpSpPr>
        <p:sp>
          <p:nvSpPr>
            <p:cNvPr id="260" name="Google Shape;260;p67"/>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7"/>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7"/>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67"/>
          <p:cNvGrpSpPr/>
          <p:nvPr/>
        </p:nvGrpSpPr>
        <p:grpSpPr>
          <a:xfrm>
            <a:off x="332012" y="225403"/>
            <a:ext cx="8438445" cy="4613273"/>
            <a:chOff x="332012" y="225403"/>
            <a:chExt cx="8438445" cy="4613273"/>
          </a:xfrm>
        </p:grpSpPr>
        <p:sp>
          <p:nvSpPr>
            <p:cNvPr id="264" name="Google Shape;264;p67"/>
            <p:cNvSpPr/>
            <p:nvPr/>
          </p:nvSpPr>
          <p:spPr>
            <a:xfrm>
              <a:off x="530099" y="149324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7"/>
            <p:cNvSpPr/>
            <p:nvPr/>
          </p:nvSpPr>
          <p:spPr>
            <a:xfrm>
              <a:off x="530101" y="4502673"/>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7"/>
            <p:cNvSpPr/>
            <p:nvPr/>
          </p:nvSpPr>
          <p:spPr>
            <a:xfrm>
              <a:off x="8333513" y="45026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7"/>
            <p:cNvSpPr/>
            <p:nvPr/>
          </p:nvSpPr>
          <p:spPr>
            <a:xfrm>
              <a:off x="6918223" y="475199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7"/>
            <p:cNvSpPr/>
            <p:nvPr/>
          </p:nvSpPr>
          <p:spPr>
            <a:xfrm>
              <a:off x="332012" y="28995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7"/>
            <p:cNvSpPr/>
            <p:nvPr/>
          </p:nvSpPr>
          <p:spPr>
            <a:xfrm>
              <a:off x="8638103" y="77280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7"/>
            <p:cNvSpPr/>
            <p:nvPr/>
          </p:nvSpPr>
          <p:spPr>
            <a:xfrm>
              <a:off x="6628907" y="22540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7"/>
            <p:cNvSpPr/>
            <p:nvPr/>
          </p:nvSpPr>
          <p:spPr>
            <a:xfrm>
              <a:off x="8724782" y="254889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7"/>
            <p:cNvSpPr/>
            <p:nvPr/>
          </p:nvSpPr>
          <p:spPr>
            <a:xfrm>
              <a:off x="2443124" y="462298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7"/>
            <p:cNvSpPr/>
            <p:nvPr/>
          </p:nvSpPr>
          <p:spPr>
            <a:xfrm>
              <a:off x="572226" y="391748"/>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4" name="Shape 274"/>
        <p:cNvGrpSpPr/>
        <p:nvPr/>
      </p:nvGrpSpPr>
      <p:grpSpPr>
        <a:xfrm>
          <a:off x="0" y="0"/>
          <a:ext cx="0" cy="0"/>
          <a:chOff x="0" y="0"/>
          <a:chExt cx="0" cy="0"/>
        </a:xfrm>
      </p:grpSpPr>
      <p:sp>
        <p:nvSpPr>
          <p:cNvPr id="275" name="Google Shape;275;p68"/>
          <p:cNvSpPr txBox="1"/>
          <p:nvPr>
            <p:ph idx="1" type="subTitle"/>
          </p:nvPr>
        </p:nvSpPr>
        <p:spPr>
          <a:xfrm>
            <a:off x="4595662" y="1600025"/>
            <a:ext cx="3749700" cy="4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6" name="Google Shape;276;p68"/>
          <p:cNvSpPr txBox="1"/>
          <p:nvPr>
            <p:ph idx="2" type="subTitle"/>
          </p:nvPr>
        </p:nvSpPr>
        <p:spPr>
          <a:xfrm>
            <a:off x="4595663" y="2256925"/>
            <a:ext cx="3749700" cy="4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7" name="Google Shape;277;p68"/>
          <p:cNvSpPr txBox="1"/>
          <p:nvPr>
            <p:ph idx="3" type="subTitle"/>
          </p:nvPr>
        </p:nvSpPr>
        <p:spPr>
          <a:xfrm>
            <a:off x="4595663" y="2913813"/>
            <a:ext cx="3749700" cy="4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8" name="Google Shape;278;p68"/>
          <p:cNvSpPr txBox="1"/>
          <p:nvPr>
            <p:ph idx="4" type="subTitle"/>
          </p:nvPr>
        </p:nvSpPr>
        <p:spPr>
          <a:xfrm>
            <a:off x="4595663" y="3570727"/>
            <a:ext cx="3749700" cy="4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9" name="Google Shape;279;p68"/>
          <p:cNvSpPr txBox="1"/>
          <p:nvPr>
            <p:ph idx="5" type="subTitle"/>
          </p:nvPr>
        </p:nvSpPr>
        <p:spPr>
          <a:xfrm>
            <a:off x="798638" y="1600025"/>
            <a:ext cx="3645300" cy="4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0" name="Google Shape;280;p68"/>
          <p:cNvSpPr txBox="1"/>
          <p:nvPr>
            <p:ph idx="6" type="subTitle"/>
          </p:nvPr>
        </p:nvSpPr>
        <p:spPr>
          <a:xfrm>
            <a:off x="798638" y="2256925"/>
            <a:ext cx="3645300" cy="4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1" name="Google Shape;281;p68"/>
          <p:cNvSpPr txBox="1"/>
          <p:nvPr>
            <p:ph idx="7" type="subTitle"/>
          </p:nvPr>
        </p:nvSpPr>
        <p:spPr>
          <a:xfrm>
            <a:off x="798638" y="2913813"/>
            <a:ext cx="3645300" cy="4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2" name="Google Shape;282;p68"/>
          <p:cNvSpPr txBox="1"/>
          <p:nvPr>
            <p:ph idx="8" type="subTitle"/>
          </p:nvPr>
        </p:nvSpPr>
        <p:spPr>
          <a:xfrm>
            <a:off x="798638" y="3570725"/>
            <a:ext cx="3645300" cy="4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3" name="Google Shape;283;p68"/>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284" name="Google Shape;284;p68"/>
          <p:cNvGrpSpPr/>
          <p:nvPr/>
        </p:nvGrpSpPr>
        <p:grpSpPr>
          <a:xfrm>
            <a:off x="362215" y="169240"/>
            <a:ext cx="8498928" cy="4589442"/>
            <a:chOff x="362215" y="169240"/>
            <a:chExt cx="8498928" cy="4589442"/>
          </a:xfrm>
        </p:grpSpPr>
        <p:sp>
          <p:nvSpPr>
            <p:cNvPr id="285" name="Google Shape;285;p68"/>
            <p:cNvSpPr/>
            <p:nvPr/>
          </p:nvSpPr>
          <p:spPr>
            <a:xfrm>
              <a:off x="8662502" y="4696187"/>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8"/>
            <p:cNvSpPr/>
            <p:nvPr/>
          </p:nvSpPr>
          <p:spPr>
            <a:xfrm>
              <a:off x="591104" y="348566"/>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8"/>
            <p:cNvSpPr/>
            <p:nvPr/>
          </p:nvSpPr>
          <p:spPr>
            <a:xfrm>
              <a:off x="8774463" y="29748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8"/>
            <p:cNvSpPr/>
            <p:nvPr/>
          </p:nvSpPr>
          <p:spPr>
            <a:xfrm>
              <a:off x="362215" y="313495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8"/>
            <p:cNvSpPr/>
            <p:nvPr/>
          </p:nvSpPr>
          <p:spPr>
            <a:xfrm>
              <a:off x="504431" y="165020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8"/>
            <p:cNvSpPr/>
            <p:nvPr/>
          </p:nvSpPr>
          <p:spPr>
            <a:xfrm>
              <a:off x="4002097" y="1692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8"/>
            <p:cNvSpPr/>
            <p:nvPr/>
          </p:nvSpPr>
          <p:spPr>
            <a:xfrm>
              <a:off x="7003711" y="25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8"/>
            <p:cNvSpPr/>
            <p:nvPr/>
          </p:nvSpPr>
          <p:spPr>
            <a:xfrm>
              <a:off x="8794972" y="121934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8"/>
            <p:cNvSpPr/>
            <p:nvPr/>
          </p:nvSpPr>
          <p:spPr>
            <a:xfrm>
              <a:off x="5378173" y="467200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8"/>
            <p:cNvSpPr/>
            <p:nvPr/>
          </p:nvSpPr>
          <p:spPr>
            <a:xfrm>
              <a:off x="1929440" y="255943"/>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8"/>
            <p:cNvSpPr/>
            <p:nvPr/>
          </p:nvSpPr>
          <p:spPr>
            <a:xfrm>
              <a:off x="7468504" y="45026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96" name="Shape 296"/>
        <p:cNvGrpSpPr/>
        <p:nvPr/>
      </p:nvGrpSpPr>
      <p:grpSpPr>
        <a:xfrm>
          <a:off x="0" y="0"/>
          <a:ext cx="0" cy="0"/>
          <a:chOff x="0" y="0"/>
          <a:chExt cx="0" cy="0"/>
        </a:xfrm>
      </p:grpSpPr>
      <p:sp>
        <p:nvSpPr>
          <p:cNvPr id="297" name="Google Shape;297;p69"/>
          <p:cNvSpPr txBox="1"/>
          <p:nvPr>
            <p:ph idx="1" type="subTitle"/>
          </p:nvPr>
        </p:nvSpPr>
        <p:spPr>
          <a:xfrm>
            <a:off x="875675" y="23009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298" name="Google Shape;298;p69"/>
          <p:cNvSpPr txBox="1"/>
          <p:nvPr>
            <p:ph idx="2" type="subTitle"/>
          </p:nvPr>
        </p:nvSpPr>
        <p:spPr>
          <a:xfrm>
            <a:off x="3505939" y="23009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299" name="Google Shape;299;p69"/>
          <p:cNvSpPr txBox="1"/>
          <p:nvPr>
            <p:ph idx="3" type="subTitle"/>
          </p:nvPr>
        </p:nvSpPr>
        <p:spPr>
          <a:xfrm>
            <a:off x="875675" y="38867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300" name="Google Shape;300;p69"/>
          <p:cNvSpPr txBox="1"/>
          <p:nvPr>
            <p:ph idx="4" type="subTitle"/>
          </p:nvPr>
        </p:nvSpPr>
        <p:spPr>
          <a:xfrm>
            <a:off x="3505939" y="38867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301" name="Google Shape;301;p69"/>
          <p:cNvSpPr txBox="1"/>
          <p:nvPr>
            <p:ph idx="5" type="subTitle"/>
          </p:nvPr>
        </p:nvSpPr>
        <p:spPr>
          <a:xfrm>
            <a:off x="6136200" y="23009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302" name="Google Shape;302;p69"/>
          <p:cNvSpPr txBox="1"/>
          <p:nvPr>
            <p:ph idx="6" type="subTitle"/>
          </p:nvPr>
        </p:nvSpPr>
        <p:spPr>
          <a:xfrm>
            <a:off x="6136200" y="3886738"/>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303" name="Google Shape;303;p69"/>
          <p:cNvSpPr txBox="1"/>
          <p:nvPr>
            <p:ph idx="7" type="subTitle"/>
          </p:nvPr>
        </p:nvSpPr>
        <p:spPr>
          <a:xfrm>
            <a:off x="3505939" y="1588461"/>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4" name="Google Shape;304;p69"/>
          <p:cNvSpPr txBox="1"/>
          <p:nvPr>
            <p:ph idx="8" type="subTitle"/>
          </p:nvPr>
        </p:nvSpPr>
        <p:spPr>
          <a:xfrm>
            <a:off x="3505939" y="3174337"/>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5" name="Google Shape;305;p69"/>
          <p:cNvSpPr txBox="1"/>
          <p:nvPr>
            <p:ph idx="9" type="subTitle"/>
          </p:nvPr>
        </p:nvSpPr>
        <p:spPr>
          <a:xfrm>
            <a:off x="6136200" y="1588461"/>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6" name="Google Shape;306;p69"/>
          <p:cNvSpPr txBox="1"/>
          <p:nvPr>
            <p:ph idx="13" type="subTitle"/>
          </p:nvPr>
        </p:nvSpPr>
        <p:spPr>
          <a:xfrm>
            <a:off x="6136200" y="3174337"/>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7" name="Google Shape;307;p69"/>
          <p:cNvSpPr txBox="1"/>
          <p:nvPr>
            <p:ph idx="14" type="subTitle"/>
          </p:nvPr>
        </p:nvSpPr>
        <p:spPr>
          <a:xfrm>
            <a:off x="875675" y="1588461"/>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8" name="Google Shape;308;p69"/>
          <p:cNvSpPr txBox="1"/>
          <p:nvPr>
            <p:ph idx="15" type="subTitle"/>
          </p:nvPr>
        </p:nvSpPr>
        <p:spPr>
          <a:xfrm>
            <a:off x="875675" y="3174337"/>
            <a:ext cx="2132100" cy="80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309" name="Google Shape;309;p69"/>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310" name="Google Shape;310;p69"/>
          <p:cNvSpPr/>
          <p:nvPr/>
        </p:nvSpPr>
        <p:spPr>
          <a:xfrm flipH="1">
            <a:off x="5073711" y="5053300"/>
            <a:ext cx="1682565"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 name="Google Shape;311;p69"/>
          <p:cNvGrpSpPr/>
          <p:nvPr/>
        </p:nvGrpSpPr>
        <p:grpSpPr>
          <a:xfrm flipH="1" rot="-1800013">
            <a:off x="6128202" y="4871232"/>
            <a:ext cx="288412" cy="230579"/>
            <a:chOff x="5243250" y="2506925"/>
            <a:chExt cx="192250" cy="153700"/>
          </a:xfrm>
        </p:grpSpPr>
        <p:sp>
          <p:nvSpPr>
            <p:cNvPr id="312" name="Google Shape;312;p69"/>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9"/>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9"/>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69"/>
          <p:cNvGrpSpPr/>
          <p:nvPr/>
        </p:nvGrpSpPr>
        <p:grpSpPr>
          <a:xfrm flipH="1">
            <a:off x="5890996" y="4827015"/>
            <a:ext cx="293027" cy="226005"/>
            <a:chOff x="5483150" y="2495300"/>
            <a:chExt cx="195325" cy="150650"/>
          </a:xfrm>
        </p:grpSpPr>
        <p:sp>
          <p:nvSpPr>
            <p:cNvPr id="316" name="Google Shape;316;p69"/>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9"/>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9"/>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 name="Google Shape;319;p69"/>
          <p:cNvGrpSpPr/>
          <p:nvPr/>
        </p:nvGrpSpPr>
        <p:grpSpPr>
          <a:xfrm flipH="1" rot="-2281081">
            <a:off x="5599995" y="4885776"/>
            <a:ext cx="288418" cy="230584"/>
            <a:chOff x="5243250" y="2506925"/>
            <a:chExt cx="192250" cy="153700"/>
          </a:xfrm>
        </p:grpSpPr>
        <p:sp>
          <p:nvSpPr>
            <p:cNvPr id="320" name="Google Shape;320;p69"/>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9"/>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9"/>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69"/>
          <p:cNvGrpSpPr/>
          <p:nvPr/>
        </p:nvGrpSpPr>
        <p:grpSpPr>
          <a:xfrm>
            <a:off x="335114" y="235053"/>
            <a:ext cx="8522008" cy="4673085"/>
            <a:chOff x="335114" y="235053"/>
            <a:chExt cx="8522008" cy="4673085"/>
          </a:xfrm>
        </p:grpSpPr>
        <p:sp>
          <p:nvSpPr>
            <p:cNvPr id="324" name="Google Shape;324;p69"/>
            <p:cNvSpPr/>
            <p:nvPr/>
          </p:nvSpPr>
          <p:spPr>
            <a:xfrm flipH="1" rot="10800000">
              <a:off x="335114" y="1159716"/>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9"/>
            <p:cNvSpPr/>
            <p:nvPr/>
          </p:nvSpPr>
          <p:spPr>
            <a:xfrm flipH="1" rot="10800000">
              <a:off x="8424002" y="464591"/>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9"/>
            <p:cNvSpPr/>
            <p:nvPr/>
          </p:nvSpPr>
          <p:spPr>
            <a:xfrm flipH="1" rot="10800000">
              <a:off x="335129" y="27493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9"/>
            <p:cNvSpPr/>
            <p:nvPr/>
          </p:nvSpPr>
          <p:spPr>
            <a:xfrm flipH="1" rot="10800000">
              <a:off x="8724763" y="18809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9"/>
            <p:cNvSpPr/>
            <p:nvPr/>
          </p:nvSpPr>
          <p:spPr>
            <a:xfrm flipH="1" rot="10800000">
              <a:off x="451580" y="4419843"/>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9"/>
            <p:cNvSpPr/>
            <p:nvPr/>
          </p:nvSpPr>
          <p:spPr>
            <a:xfrm flipH="1" rot="10800000">
              <a:off x="8181622" y="4821422"/>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9"/>
            <p:cNvSpPr/>
            <p:nvPr/>
          </p:nvSpPr>
          <p:spPr>
            <a:xfrm flipH="1" rot="10800000">
              <a:off x="8811447" y="340947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9"/>
            <p:cNvSpPr/>
            <p:nvPr/>
          </p:nvSpPr>
          <p:spPr>
            <a:xfrm flipH="1" rot="10800000">
              <a:off x="3505948" y="4760207"/>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9"/>
            <p:cNvSpPr/>
            <p:nvPr/>
          </p:nvSpPr>
          <p:spPr>
            <a:xfrm flipH="1" rot="10800000">
              <a:off x="5420830" y="2350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69"/>
          <p:cNvGrpSpPr/>
          <p:nvPr/>
        </p:nvGrpSpPr>
        <p:grpSpPr>
          <a:xfrm>
            <a:off x="451587" y="356915"/>
            <a:ext cx="348675" cy="348743"/>
            <a:chOff x="4593050" y="887300"/>
            <a:chExt cx="126625" cy="126650"/>
          </a:xfrm>
        </p:grpSpPr>
        <p:sp>
          <p:nvSpPr>
            <p:cNvPr id="334" name="Google Shape;334;p69"/>
            <p:cNvSpPr/>
            <p:nvPr/>
          </p:nvSpPr>
          <p:spPr>
            <a:xfrm>
              <a:off x="4593050" y="887300"/>
              <a:ext cx="126625" cy="126650"/>
            </a:xfrm>
            <a:custGeom>
              <a:rect b="b" l="l" r="r" t="t"/>
              <a:pathLst>
                <a:path extrusionOk="0" h="5066" w="5065">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9"/>
            <p:cNvSpPr/>
            <p:nvPr/>
          </p:nvSpPr>
          <p:spPr>
            <a:xfrm>
              <a:off x="4629950" y="925250"/>
              <a:ext cx="14900" cy="15900"/>
            </a:xfrm>
            <a:custGeom>
              <a:rect b="b" l="l" r="r" t="t"/>
              <a:pathLst>
                <a:path extrusionOk="0" h="636" w="596">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9"/>
            <p:cNvSpPr/>
            <p:nvPr/>
          </p:nvSpPr>
          <p:spPr>
            <a:xfrm>
              <a:off x="4653025" y="917450"/>
              <a:ext cx="12325" cy="10425"/>
            </a:xfrm>
            <a:custGeom>
              <a:rect b="b" l="l" r="r" t="t"/>
              <a:pathLst>
                <a:path extrusionOk="0" h="417" w="493">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9"/>
            <p:cNvSpPr/>
            <p:nvPr/>
          </p:nvSpPr>
          <p:spPr>
            <a:xfrm>
              <a:off x="4654550" y="934275"/>
              <a:ext cx="7725" cy="8050"/>
            </a:xfrm>
            <a:custGeom>
              <a:rect b="b" l="l" r="r" t="t"/>
              <a:pathLst>
                <a:path extrusionOk="0" h="322" w="309">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9"/>
            <p:cNvSpPr/>
            <p:nvPr/>
          </p:nvSpPr>
          <p:spPr>
            <a:xfrm>
              <a:off x="4629450" y="948625"/>
              <a:ext cx="8225" cy="8050"/>
            </a:xfrm>
            <a:custGeom>
              <a:rect b="b" l="l" r="r" t="t"/>
              <a:pathLst>
                <a:path extrusionOk="0" h="322" w="329">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9"/>
            <p:cNvSpPr/>
            <p:nvPr/>
          </p:nvSpPr>
          <p:spPr>
            <a:xfrm>
              <a:off x="4667900" y="930375"/>
              <a:ext cx="14875" cy="15900"/>
            </a:xfrm>
            <a:custGeom>
              <a:rect b="b" l="l" r="r" t="t"/>
              <a:pathLst>
                <a:path extrusionOk="0" h="636" w="595">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9"/>
            <p:cNvSpPr/>
            <p:nvPr/>
          </p:nvSpPr>
          <p:spPr>
            <a:xfrm>
              <a:off x="4646875" y="947675"/>
              <a:ext cx="12325" cy="10450"/>
            </a:xfrm>
            <a:custGeom>
              <a:rect b="b" l="l" r="r" t="t"/>
              <a:pathLst>
                <a:path extrusionOk="0" h="418" w="493">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9"/>
            <p:cNvSpPr/>
            <p:nvPr/>
          </p:nvSpPr>
          <p:spPr>
            <a:xfrm>
              <a:off x="4670975" y="952800"/>
              <a:ext cx="12325" cy="10450"/>
            </a:xfrm>
            <a:custGeom>
              <a:rect b="b" l="l" r="r" t="t"/>
              <a:pathLst>
                <a:path extrusionOk="0" h="418" w="493">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9"/>
            <p:cNvSpPr/>
            <p:nvPr/>
          </p:nvSpPr>
          <p:spPr>
            <a:xfrm>
              <a:off x="4656100" y="961650"/>
              <a:ext cx="14900" cy="15900"/>
            </a:xfrm>
            <a:custGeom>
              <a:rect b="b" l="l" r="r" t="t"/>
              <a:pathLst>
                <a:path extrusionOk="0" h="636" w="596">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9"/>
            <p:cNvSpPr/>
            <p:nvPr/>
          </p:nvSpPr>
          <p:spPr>
            <a:xfrm>
              <a:off x="4639175" y="963500"/>
              <a:ext cx="8225" cy="8025"/>
            </a:xfrm>
            <a:custGeom>
              <a:rect b="b" l="l" r="r" t="t"/>
              <a:pathLst>
                <a:path extrusionOk="0" h="321" w="329">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4" name="Shape 344"/>
        <p:cNvGrpSpPr/>
        <p:nvPr/>
      </p:nvGrpSpPr>
      <p:grpSpPr>
        <a:xfrm>
          <a:off x="0" y="0"/>
          <a:ext cx="0" cy="0"/>
          <a:chOff x="0" y="0"/>
          <a:chExt cx="0" cy="0"/>
        </a:xfrm>
      </p:grpSpPr>
      <p:sp>
        <p:nvSpPr>
          <p:cNvPr id="345" name="Google Shape;345;p70"/>
          <p:cNvSpPr txBox="1"/>
          <p:nvPr>
            <p:ph type="title"/>
          </p:nvPr>
        </p:nvSpPr>
        <p:spPr>
          <a:xfrm>
            <a:off x="1279850" y="539500"/>
            <a:ext cx="6584100" cy="25293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346" name="Google Shape;346;p70"/>
          <p:cNvGrpSpPr/>
          <p:nvPr/>
        </p:nvGrpSpPr>
        <p:grpSpPr>
          <a:xfrm>
            <a:off x="324664" y="245440"/>
            <a:ext cx="8493155" cy="4129096"/>
            <a:chOff x="324664" y="245440"/>
            <a:chExt cx="8493155" cy="4129096"/>
          </a:xfrm>
        </p:grpSpPr>
        <p:sp>
          <p:nvSpPr>
            <p:cNvPr id="347" name="Google Shape;347;p70"/>
            <p:cNvSpPr/>
            <p:nvPr/>
          </p:nvSpPr>
          <p:spPr>
            <a:xfrm>
              <a:off x="8709824" y="433619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0"/>
            <p:cNvSpPr/>
            <p:nvPr/>
          </p:nvSpPr>
          <p:spPr>
            <a:xfrm>
              <a:off x="8514300" y="539502"/>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0"/>
            <p:cNvSpPr/>
            <p:nvPr/>
          </p:nvSpPr>
          <p:spPr>
            <a:xfrm>
              <a:off x="8387436" y="28506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0"/>
            <p:cNvSpPr/>
            <p:nvPr/>
          </p:nvSpPr>
          <p:spPr>
            <a:xfrm>
              <a:off x="324675" y="35546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0"/>
            <p:cNvSpPr/>
            <p:nvPr/>
          </p:nvSpPr>
          <p:spPr>
            <a:xfrm>
              <a:off x="542816" y="5607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0"/>
            <p:cNvSpPr/>
            <p:nvPr/>
          </p:nvSpPr>
          <p:spPr>
            <a:xfrm>
              <a:off x="3653633" y="2454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0"/>
            <p:cNvSpPr/>
            <p:nvPr/>
          </p:nvSpPr>
          <p:spPr>
            <a:xfrm>
              <a:off x="7095922" y="26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0"/>
            <p:cNvSpPr/>
            <p:nvPr/>
          </p:nvSpPr>
          <p:spPr>
            <a:xfrm>
              <a:off x="8706145" y="170739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0"/>
            <p:cNvSpPr/>
            <p:nvPr/>
          </p:nvSpPr>
          <p:spPr>
            <a:xfrm>
              <a:off x="324664" y="170738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56" name="Shape 356"/>
        <p:cNvGrpSpPr/>
        <p:nvPr/>
      </p:nvGrpSpPr>
      <p:grpSpPr>
        <a:xfrm>
          <a:off x="0" y="0"/>
          <a:ext cx="0" cy="0"/>
          <a:chOff x="0" y="0"/>
          <a:chExt cx="0" cy="0"/>
        </a:xfrm>
      </p:grpSpPr>
      <p:sp>
        <p:nvSpPr>
          <p:cNvPr id="357" name="Google Shape;357;p71"/>
          <p:cNvSpPr txBox="1"/>
          <p:nvPr>
            <p:ph type="title"/>
          </p:nvPr>
        </p:nvSpPr>
        <p:spPr>
          <a:xfrm>
            <a:off x="3796900" y="1954197"/>
            <a:ext cx="46338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Inter"/>
              <a:buNone/>
              <a:defRPr b="1" sz="2500"/>
            </a:lvl1pPr>
            <a:lvl2pPr lvl="1" algn="ctr">
              <a:lnSpc>
                <a:spcPct val="100000"/>
              </a:lnSpc>
              <a:spcBef>
                <a:spcPts val="0"/>
              </a:spcBef>
              <a:spcAft>
                <a:spcPts val="0"/>
              </a:spcAft>
              <a:buSzPts val="2000"/>
              <a:buFont typeface="Inter"/>
              <a:buNone/>
              <a:defRPr b="1" sz="2000">
                <a:latin typeface="Inter"/>
                <a:ea typeface="Inter"/>
                <a:cs typeface="Inter"/>
                <a:sym typeface="Inter"/>
              </a:defRPr>
            </a:lvl2pPr>
            <a:lvl3pPr lvl="2" algn="ctr">
              <a:lnSpc>
                <a:spcPct val="100000"/>
              </a:lnSpc>
              <a:spcBef>
                <a:spcPts val="0"/>
              </a:spcBef>
              <a:spcAft>
                <a:spcPts val="0"/>
              </a:spcAft>
              <a:buSzPts val="2000"/>
              <a:buFont typeface="Inter"/>
              <a:buNone/>
              <a:defRPr b="1" sz="2000">
                <a:latin typeface="Inter"/>
                <a:ea typeface="Inter"/>
                <a:cs typeface="Inter"/>
                <a:sym typeface="Inter"/>
              </a:defRPr>
            </a:lvl3pPr>
            <a:lvl4pPr lvl="3" algn="ctr">
              <a:lnSpc>
                <a:spcPct val="100000"/>
              </a:lnSpc>
              <a:spcBef>
                <a:spcPts val="0"/>
              </a:spcBef>
              <a:spcAft>
                <a:spcPts val="0"/>
              </a:spcAft>
              <a:buSzPts val="2000"/>
              <a:buFont typeface="Inter"/>
              <a:buNone/>
              <a:defRPr b="1" sz="2000">
                <a:latin typeface="Inter"/>
                <a:ea typeface="Inter"/>
                <a:cs typeface="Inter"/>
                <a:sym typeface="Inter"/>
              </a:defRPr>
            </a:lvl4pPr>
            <a:lvl5pPr lvl="4" algn="ctr">
              <a:lnSpc>
                <a:spcPct val="100000"/>
              </a:lnSpc>
              <a:spcBef>
                <a:spcPts val="0"/>
              </a:spcBef>
              <a:spcAft>
                <a:spcPts val="0"/>
              </a:spcAft>
              <a:buSzPts val="2000"/>
              <a:buFont typeface="Inter"/>
              <a:buNone/>
              <a:defRPr b="1" sz="2000">
                <a:latin typeface="Inter"/>
                <a:ea typeface="Inter"/>
                <a:cs typeface="Inter"/>
                <a:sym typeface="Inter"/>
              </a:defRPr>
            </a:lvl5pPr>
            <a:lvl6pPr lvl="5" algn="ctr">
              <a:lnSpc>
                <a:spcPct val="100000"/>
              </a:lnSpc>
              <a:spcBef>
                <a:spcPts val="0"/>
              </a:spcBef>
              <a:spcAft>
                <a:spcPts val="0"/>
              </a:spcAft>
              <a:buSzPts val="2000"/>
              <a:buFont typeface="Inter"/>
              <a:buNone/>
              <a:defRPr b="1" sz="2000">
                <a:latin typeface="Inter"/>
                <a:ea typeface="Inter"/>
                <a:cs typeface="Inter"/>
                <a:sym typeface="Inter"/>
              </a:defRPr>
            </a:lvl6pPr>
            <a:lvl7pPr lvl="6" algn="ctr">
              <a:lnSpc>
                <a:spcPct val="100000"/>
              </a:lnSpc>
              <a:spcBef>
                <a:spcPts val="0"/>
              </a:spcBef>
              <a:spcAft>
                <a:spcPts val="0"/>
              </a:spcAft>
              <a:buSzPts val="2000"/>
              <a:buFont typeface="Inter"/>
              <a:buNone/>
              <a:defRPr b="1" sz="2000">
                <a:latin typeface="Inter"/>
                <a:ea typeface="Inter"/>
                <a:cs typeface="Inter"/>
                <a:sym typeface="Inter"/>
              </a:defRPr>
            </a:lvl7pPr>
            <a:lvl8pPr lvl="7" algn="ctr">
              <a:lnSpc>
                <a:spcPct val="100000"/>
              </a:lnSpc>
              <a:spcBef>
                <a:spcPts val="0"/>
              </a:spcBef>
              <a:spcAft>
                <a:spcPts val="0"/>
              </a:spcAft>
              <a:buSzPts val="2000"/>
              <a:buFont typeface="Inter"/>
              <a:buNone/>
              <a:defRPr b="1" sz="2000">
                <a:latin typeface="Inter"/>
                <a:ea typeface="Inter"/>
                <a:cs typeface="Inter"/>
                <a:sym typeface="Inter"/>
              </a:defRPr>
            </a:lvl8pPr>
            <a:lvl9pPr lvl="8" algn="ctr">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358" name="Google Shape;358;p71"/>
          <p:cNvSpPr txBox="1"/>
          <p:nvPr>
            <p:ph idx="1" type="subTitle"/>
          </p:nvPr>
        </p:nvSpPr>
        <p:spPr>
          <a:xfrm>
            <a:off x="3042100" y="620425"/>
            <a:ext cx="5388600" cy="1212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3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grpSp>
        <p:nvGrpSpPr>
          <p:cNvPr id="359" name="Google Shape;359;p71"/>
          <p:cNvGrpSpPr/>
          <p:nvPr/>
        </p:nvGrpSpPr>
        <p:grpSpPr>
          <a:xfrm>
            <a:off x="226781" y="235053"/>
            <a:ext cx="8615004" cy="3724009"/>
            <a:chOff x="226781" y="235053"/>
            <a:chExt cx="8615004" cy="3724009"/>
          </a:xfrm>
        </p:grpSpPr>
        <p:sp>
          <p:nvSpPr>
            <p:cNvPr id="360" name="Google Shape;360;p71"/>
            <p:cNvSpPr/>
            <p:nvPr/>
          </p:nvSpPr>
          <p:spPr>
            <a:xfrm flipH="1">
              <a:off x="8803448" y="2335973"/>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1"/>
            <p:cNvSpPr/>
            <p:nvPr/>
          </p:nvSpPr>
          <p:spPr>
            <a:xfrm flipH="1">
              <a:off x="313457" y="2837200"/>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1"/>
            <p:cNvSpPr/>
            <p:nvPr/>
          </p:nvSpPr>
          <p:spPr>
            <a:xfrm flipH="1">
              <a:off x="226781" y="3872382"/>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1"/>
            <p:cNvSpPr/>
            <p:nvPr/>
          </p:nvSpPr>
          <p:spPr>
            <a:xfrm flipH="1">
              <a:off x="5885264" y="235053"/>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1"/>
            <p:cNvSpPr/>
            <p:nvPr/>
          </p:nvSpPr>
          <p:spPr>
            <a:xfrm flipH="1">
              <a:off x="367372" y="321714"/>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1"/>
            <p:cNvSpPr/>
            <p:nvPr/>
          </p:nvSpPr>
          <p:spPr>
            <a:xfrm flipH="1">
              <a:off x="8729128" y="763102"/>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1"/>
            <p:cNvSpPr/>
            <p:nvPr/>
          </p:nvSpPr>
          <p:spPr>
            <a:xfrm flipH="1">
              <a:off x="313453" y="1751491"/>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7" name="Shape 367"/>
        <p:cNvGrpSpPr/>
        <p:nvPr/>
      </p:nvGrpSpPr>
      <p:grpSpPr>
        <a:xfrm>
          <a:off x="0" y="0"/>
          <a:ext cx="0" cy="0"/>
          <a:chOff x="0" y="0"/>
          <a:chExt cx="0" cy="0"/>
        </a:xfrm>
      </p:grpSpPr>
      <p:sp>
        <p:nvSpPr>
          <p:cNvPr id="368" name="Google Shape;368;p72"/>
          <p:cNvSpPr txBox="1"/>
          <p:nvPr>
            <p:ph type="title"/>
          </p:nvPr>
        </p:nvSpPr>
        <p:spPr>
          <a:xfrm>
            <a:off x="713225" y="2658725"/>
            <a:ext cx="3476100" cy="215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ctr">
              <a:lnSpc>
                <a:spcPct val="100000"/>
              </a:lnSpc>
              <a:spcBef>
                <a:spcPts val="0"/>
              </a:spcBef>
              <a:spcAft>
                <a:spcPts val="0"/>
              </a:spcAft>
              <a:buClr>
                <a:schemeClr val="accent2"/>
              </a:buClr>
              <a:buSzPts val="3500"/>
              <a:buNone/>
              <a:defRPr>
                <a:solidFill>
                  <a:schemeClr val="accent2"/>
                </a:solidFill>
              </a:defRPr>
            </a:lvl2pPr>
            <a:lvl3pPr lvl="2" algn="ctr">
              <a:lnSpc>
                <a:spcPct val="100000"/>
              </a:lnSpc>
              <a:spcBef>
                <a:spcPts val="0"/>
              </a:spcBef>
              <a:spcAft>
                <a:spcPts val="0"/>
              </a:spcAft>
              <a:buClr>
                <a:schemeClr val="accent2"/>
              </a:buClr>
              <a:buSzPts val="3500"/>
              <a:buNone/>
              <a:defRPr>
                <a:solidFill>
                  <a:schemeClr val="accent2"/>
                </a:solidFill>
              </a:defRPr>
            </a:lvl3pPr>
            <a:lvl4pPr lvl="3" algn="ctr">
              <a:lnSpc>
                <a:spcPct val="100000"/>
              </a:lnSpc>
              <a:spcBef>
                <a:spcPts val="0"/>
              </a:spcBef>
              <a:spcAft>
                <a:spcPts val="0"/>
              </a:spcAft>
              <a:buClr>
                <a:schemeClr val="accent2"/>
              </a:buClr>
              <a:buSzPts val="3500"/>
              <a:buNone/>
              <a:defRPr>
                <a:solidFill>
                  <a:schemeClr val="accent2"/>
                </a:solidFill>
              </a:defRPr>
            </a:lvl4pPr>
            <a:lvl5pPr lvl="4" algn="ctr">
              <a:lnSpc>
                <a:spcPct val="100000"/>
              </a:lnSpc>
              <a:spcBef>
                <a:spcPts val="0"/>
              </a:spcBef>
              <a:spcAft>
                <a:spcPts val="0"/>
              </a:spcAft>
              <a:buClr>
                <a:schemeClr val="accent2"/>
              </a:buClr>
              <a:buSzPts val="3500"/>
              <a:buNone/>
              <a:defRPr>
                <a:solidFill>
                  <a:schemeClr val="accent2"/>
                </a:solidFill>
              </a:defRPr>
            </a:lvl5pPr>
            <a:lvl6pPr lvl="5" algn="ctr">
              <a:lnSpc>
                <a:spcPct val="100000"/>
              </a:lnSpc>
              <a:spcBef>
                <a:spcPts val="0"/>
              </a:spcBef>
              <a:spcAft>
                <a:spcPts val="0"/>
              </a:spcAft>
              <a:buClr>
                <a:schemeClr val="accent2"/>
              </a:buClr>
              <a:buSzPts val="3500"/>
              <a:buNone/>
              <a:defRPr>
                <a:solidFill>
                  <a:schemeClr val="accent2"/>
                </a:solidFill>
              </a:defRPr>
            </a:lvl6pPr>
            <a:lvl7pPr lvl="6" algn="ctr">
              <a:lnSpc>
                <a:spcPct val="100000"/>
              </a:lnSpc>
              <a:spcBef>
                <a:spcPts val="0"/>
              </a:spcBef>
              <a:spcAft>
                <a:spcPts val="0"/>
              </a:spcAft>
              <a:buClr>
                <a:schemeClr val="accent2"/>
              </a:buClr>
              <a:buSzPts val="3500"/>
              <a:buNone/>
              <a:defRPr>
                <a:solidFill>
                  <a:schemeClr val="accent2"/>
                </a:solidFill>
              </a:defRPr>
            </a:lvl7pPr>
            <a:lvl8pPr lvl="7" algn="ctr">
              <a:lnSpc>
                <a:spcPct val="100000"/>
              </a:lnSpc>
              <a:spcBef>
                <a:spcPts val="0"/>
              </a:spcBef>
              <a:spcAft>
                <a:spcPts val="0"/>
              </a:spcAft>
              <a:buClr>
                <a:schemeClr val="accent2"/>
              </a:buClr>
              <a:buSzPts val="3500"/>
              <a:buNone/>
              <a:defRPr>
                <a:solidFill>
                  <a:schemeClr val="accent2"/>
                </a:solidFill>
              </a:defRPr>
            </a:lvl8pPr>
            <a:lvl9pPr lvl="8" algn="ctr">
              <a:lnSpc>
                <a:spcPct val="100000"/>
              </a:lnSpc>
              <a:spcBef>
                <a:spcPts val="0"/>
              </a:spcBef>
              <a:spcAft>
                <a:spcPts val="0"/>
              </a:spcAft>
              <a:buClr>
                <a:schemeClr val="accent2"/>
              </a:buClr>
              <a:buSzPts val="3500"/>
              <a:buNone/>
              <a:defRPr>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369" name="Shape 369"/>
        <p:cNvGrpSpPr/>
        <p:nvPr/>
      </p:nvGrpSpPr>
      <p:grpSpPr>
        <a:xfrm>
          <a:off x="0" y="0"/>
          <a:ext cx="0" cy="0"/>
          <a:chOff x="0" y="0"/>
          <a:chExt cx="0" cy="0"/>
        </a:xfrm>
      </p:grpSpPr>
      <p:sp>
        <p:nvSpPr>
          <p:cNvPr id="370" name="Google Shape;370;p73"/>
          <p:cNvSpPr txBox="1"/>
          <p:nvPr>
            <p:ph idx="1" type="subTitle"/>
          </p:nvPr>
        </p:nvSpPr>
        <p:spPr>
          <a:xfrm>
            <a:off x="923150" y="2526450"/>
            <a:ext cx="3208500" cy="109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71" name="Google Shape;371;p73"/>
          <p:cNvSpPr/>
          <p:nvPr>
            <p:ph idx="2" type="pic"/>
          </p:nvPr>
        </p:nvSpPr>
        <p:spPr>
          <a:xfrm flipH="1">
            <a:off x="4824538" y="721200"/>
            <a:ext cx="3396300" cy="3396300"/>
          </a:xfrm>
          <a:prstGeom prst="ellipse">
            <a:avLst/>
          </a:prstGeom>
          <a:noFill/>
          <a:ln>
            <a:noFill/>
          </a:ln>
        </p:spPr>
      </p:sp>
      <p:sp>
        <p:nvSpPr>
          <p:cNvPr id="372" name="Google Shape;372;p73"/>
          <p:cNvSpPr txBox="1"/>
          <p:nvPr>
            <p:ph type="title"/>
          </p:nvPr>
        </p:nvSpPr>
        <p:spPr>
          <a:xfrm>
            <a:off x="929126" y="1329025"/>
            <a:ext cx="3208500" cy="109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373" name="Google Shape;373;p73"/>
          <p:cNvGrpSpPr/>
          <p:nvPr/>
        </p:nvGrpSpPr>
        <p:grpSpPr>
          <a:xfrm>
            <a:off x="335154" y="273653"/>
            <a:ext cx="8542464" cy="4334608"/>
            <a:chOff x="335154" y="273653"/>
            <a:chExt cx="8542464" cy="4334608"/>
          </a:xfrm>
        </p:grpSpPr>
        <p:sp>
          <p:nvSpPr>
            <p:cNvPr id="374" name="Google Shape;374;p73"/>
            <p:cNvSpPr/>
            <p:nvPr/>
          </p:nvSpPr>
          <p:spPr>
            <a:xfrm flipH="1" rot="10800000">
              <a:off x="413239" y="1188666"/>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3"/>
            <p:cNvSpPr/>
            <p:nvPr/>
          </p:nvSpPr>
          <p:spPr>
            <a:xfrm flipH="1" rot="10800000">
              <a:off x="8444541" y="5855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73"/>
            <p:cNvSpPr/>
            <p:nvPr/>
          </p:nvSpPr>
          <p:spPr>
            <a:xfrm flipH="1" rot="10800000">
              <a:off x="335154" y="247498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3"/>
            <p:cNvSpPr/>
            <p:nvPr/>
          </p:nvSpPr>
          <p:spPr>
            <a:xfrm flipH="1" rot="10800000">
              <a:off x="8790938" y="39767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3"/>
            <p:cNvSpPr/>
            <p:nvPr/>
          </p:nvSpPr>
          <p:spPr>
            <a:xfrm flipH="1" rot="10800000">
              <a:off x="389080" y="4099481"/>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3"/>
            <p:cNvSpPr/>
            <p:nvPr/>
          </p:nvSpPr>
          <p:spPr>
            <a:xfrm flipH="1" rot="10800000">
              <a:off x="5336107" y="456255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3"/>
            <p:cNvSpPr/>
            <p:nvPr/>
          </p:nvSpPr>
          <p:spPr>
            <a:xfrm flipH="1" rot="10800000">
              <a:off x="8811447" y="204047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3"/>
            <p:cNvSpPr/>
            <p:nvPr/>
          </p:nvSpPr>
          <p:spPr>
            <a:xfrm flipH="1" rot="10800000">
              <a:off x="6499842" y="2736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3"/>
            <p:cNvSpPr/>
            <p:nvPr/>
          </p:nvSpPr>
          <p:spPr>
            <a:xfrm flipH="1" rot="10800000">
              <a:off x="4131641" y="4427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383" name="Shape 383"/>
        <p:cNvGrpSpPr/>
        <p:nvPr/>
      </p:nvGrpSpPr>
      <p:grpSpPr>
        <a:xfrm>
          <a:off x="0" y="0"/>
          <a:ext cx="0" cy="0"/>
          <a:chOff x="0" y="0"/>
          <a:chExt cx="0" cy="0"/>
        </a:xfrm>
      </p:grpSpPr>
      <p:sp>
        <p:nvSpPr>
          <p:cNvPr id="384" name="Google Shape;384;p74"/>
          <p:cNvSpPr txBox="1"/>
          <p:nvPr>
            <p:ph type="title"/>
          </p:nvPr>
        </p:nvSpPr>
        <p:spPr>
          <a:xfrm>
            <a:off x="3751350" y="2104325"/>
            <a:ext cx="4689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45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5" name="Google Shape;385;p74"/>
          <p:cNvSpPr txBox="1"/>
          <p:nvPr>
            <p:ph idx="2" type="title"/>
          </p:nvPr>
        </p:nvSpPr>
        <p:spPr>
          <a:xfrm>
            <a:off x="5394763" y="850150"/>
            <a:ext cx="14025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accent6"/>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86" name="Google Shape;386;p74"/>
          <p:cNvSpPr txBox="1"/>
          <p:nvPr>
            <p:ph idx="1" type="subTitle"/>
          </p:nvPr>
        </p:nvSpPr>
        <p:spPr>
          <a:xfrm>
            <a:off x="3751350" y="2893700"/>
            <a:ext cx="4689300" cy="49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387" name="Google Shape;387;p74"/>
          <p:cNvGrpSpPr/>
          <p:nvPr/>
        </p:nvGrpSpPr>
        <p:grpSpPr>
          <a:xfrm>
            <a:off x="382712" y="255943"/>
            <a:ext cx="8377657" cy="4173781"/>
            <a:chOff x="382712" y="255943"/>
            <a:chExt cx="8377657" cy="4173781"/>
          </a:xfrm>
        </p:grpSpPr>
        <p:sp>
          <p:nvSpPr>
            <p:cNvPr id="388" name="Google Shape;388;p74"/>
            <p:cNvSpPr/>
            <p:nvPr/>
          </p:nvSpPr>
          <p:spPr>
            <a:xfrm flipH="1">
              <a:off x="8294920" y="4391387"/>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4"/>
            <p:cNvSpPr/>
            <p:nvPr/>
          </p:nvSpPr>
          <p:spPr>
            <a:xfrm flipH="1">
              <a:off x="8279006" y="387741"/>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4"/>
            <p:cNvSpPr/>
            <p:nvPr/>
          </p:nvSpPr>
          <p:spPr>
            <a:xfrm flipH="1">
              <a:off x="576427" y="25717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4"/>
            <p:cNvSpPr/>
            <p:nvPr/>
          </p:nvSpPr>
          <p:spPr>
            <a:xfrm flipH="1">
              <a:off x="8714659" y="331065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4"/>
            <p:cNvSpPr/>
            <p:nvPr/>
          </p:nvSpPr>
          <p:spPr>
            <a:xfrm flipH="1">
              <a:off x="4034481" y="3016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4"/>
            <p:cNvSpPr/>
            <p:nvPr/>
          </p:nvSpPr>
          <p:spPr>
            <a:xfrm flipH="1">
              <a:off x="2402537" y="4845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4"/>
            <p:cNvSpPr/>
            <p:nvPr/>
          </p:nvSpPr>
          <p:spPr>
            <a:xfrm flipH="1">
              <a:off x="382712" y="121934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4"/>
            <p:cNvSpPr/>
            <p:nvPr/>
          </p:nvSpPr>
          <p:spPr>
            <a:xfrm flipH="1">
              <a:off x="6797277" y="255943"/>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4"/>
            <p:cNvSpPr/>
            <p:nvPr/>
          </p:nvSpPr>
          <p:spPr>
            <a:xfrm flipH="1">
              <a:off x="522516" y="4427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7" name="Shape 397"/>
        <p:cNvGrpSpPr/>
        <p:nvPr/>
      </p:nvGrpSpPr>
      <p:grpSpPr>
        <a:xfrm>
          <a:off x="0" y="0"/>
          <a:ext cx="0" cy="0"/>
          <a:chOff x="0" y="0"/>
          <a:chExt cx="0" cy="0"/>
        </a:xfrm>
      </p:grpSpPr>
      <p:sp>
        <p:nvSpPr>
          <p:cNvPr id="398" name="Google Shape;398;p75"/>
          <p:cNvSpPr txBox="1"/>
          <p:nvPr>
            <p:ph hasCustomPrompt="1" type="title"/>
          </p:nvPr>
        </p:nvSpPr>
        <p:spPr>
          <a:xfrm>
            <a:off x="827300" y="575500"/>
            <a:ext cx="4109700" cy="135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99" name="Google Shape;399;p75"/>
          <p:cNvSpPr txBox="1"/>
          <p:nvPr>
            <p:ph idx="1" type="subTitle"/>
          </p:nvPr>
        </p:nvSpPr>
        <p:spPr>
          <a:xfrm>
            <a:off x="827300" y="2146900"/>
            <a:ext cx="4109700" cy="62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400" name="Google Shape;400;p75"/>
          <p:cNvGrpSpPr/>
          <p:nvPr/>
        </p:nvGrpSpPr>
        <p:grpSpPr>
          <a:xfrm>
            <a:off x="368578" y="245440"/>
            <a:ext cx="8445954" cy="4570805"/>
            <a:chOff x="368578" y="245440"/>
            <a:chExt cx="8445954" cy="4570805"/>
          </a:xfrm>
        </p:grpSpPr>
        <p:sp>
          <p:nvSpPr>
            <p:cNvPr id="401" name="Google Shape;401;p75"/>
            <p:cNvSpPr/>
            <p:nvPr/>
          </p:nvSpPr>
          <p:spPr>
            <a:xfrm flipH="1">
              <a:off x="8776195" y="3991137"/>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5"/>
            <p:cNvSpPr/>
            <p:nvPr/>
          </p:nvSpPr>
          <p:spPr>
            <a:xfrm flipH="1">
              <a:off x="368578" y="32296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5"/>
            <p:cNvSpPr/>
            <p:nvPr/>
          </p:nvSpPr>
          <p:spPr>
            <a:xfrm flipH="1">
              <a:off x="8730497" y="237035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5"/>
            <p:cNvSpPr/>
            <p:nvPr/>
          </p:nvSpPr>
          <p:spPr>
            <a:xfrm flipH="1">
              <a:off x="8511411" y="4845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5"/>
            <p:cNvSpPr/>
            <p:nvPr/>
          </p:nvSpPr>
          <p:spPr>
            <a:xfrm flipH="1">
              <a:off x="4058219" y="2454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5"/>
            <p:cNvSpPr/>
            <p:nvPr/>
          </p:nvSpPr>
          <p:spPr>
            <a:xfrm flipH="1">
              <a:off x="399087" y="149351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5"/>
            <p:cNvSpPr/>
            <p:nvPr/>
          </p:nvSpPr>
          <p:spPr>
            <a:xfrm flipH="1">
              <a:off x="590418" y="47295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5"/>
            <p:cNvSpPr/>
            <p:nvPr/>
          </p:nvSpPr>
          <p:spPr>
            <a:xfrm flipH="1">
              <a:off x="390854" y="4188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09" name="Shape 409"/>
        <p:cNvGrpSpPr/>
        <p:nvPr/>
      </p:nvGrpSpPr>
      <p:grpSpPr>
        <a:xfrm>
          <a:off x="0" y="0"/>
          <a:ext cx="0" cy="0"/>
          <a:chOff x="0" y="0"/>
          <a:chExt cx="0" cy="0"/>
        </a:xfrm>
      </p:grpSpPr>
      <p:sp>
        <p:nvSpPr>
          <p:cNvPr id="410" name="Google Shape;410;p76"/>
          <p:cNvSpPr txBox="1"/>
          <p:nvPr>
            <p:ph type="title"/>
          </p:nvPr>
        </p:nvSpPr>
        <p:spPr>
          <a:xfrm>
            <a:off x="3502050" y="616600"/>
            <a:ext cx="4351200" cy="9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11" name="Google Shape;411;p76"/>
          <p:cNvSpPr txBox="1"/>
          <p:nvPr>
            <p:ph idx="1" type="subTitle"/>
          </p:nvPr>
        </p:nvSpPr>
        <p:spPr>
          <a:xfrm>
            <a:off x="3502050" y="1530351"/>
            <a:ext cx="43512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12" name="Google Shape;412;p76"/>
          <p:cNvSpPr txBox="1"/>
          <p:nvPr>
            <p:ph idx="2" type="title"/>
          </p:nvPr>
        </p:nvSpPr>
        <p:spPr>
          <a:xfrm>
            <a:off x="3502050" y="2143675"/>
            <a:ext cx="4351200" cy="9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13" name="Google Shape;413;p76"/>
          <p:cNvSpPr txBox="1"/>
          <p:nvPr>
            <p:ph idx="3" type="subTitle"/>
          </p:nvPr>
        </p:nvSpPr>
        <p:spPr>
          <a:xfrm>
            <a:off x="3502050" y="3061375"/>
            <a:ext cx="43512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414" name="Google Shape;414;p76"/>
          <p:cNvGrpSpPr/>
          <p:nvPr/>
        </p:nvGrpSpPr>
        <p:grpSpPr>
          <a:xfrm>
            <a:off x="313485" y="275936"/>
            <a:ext cx="8530211" cy="4191898"/>
            <a:chOff x="313485" y="275936"/>
            <a:chExt cx="8530211" cy="4191898"/>
          </a:xfrm>
        </p:grpSpPr>
        <p:sp>
          <p:nvSpPr>
            <p:cNvPr id="415" name="Google Shape;415;p76"/>
            <p:cNvSpPr/>
            <p:nvPr/>
          </p:nvSpPr>
          <p:spPr>
            <a:xfrm flipH="1">
              <a:off x="7089435" y="2759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6"/>
            <p:cNvSpPr/>
            <p:nvPr/>
          </p:nvSpPr>
          <p:spPr>
            <a:xfrm flipH="1">
              <a:off x="8757016" y="4381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6"/>
            <p:cNvSpPr/>
            <p:nvPr/>
          </p:nvSpPr>
          <p:spPr>
            <a:xfrm flipH="1">
              <a:off x="3822961" y="31820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6"/>
            <p:cNvSpPr/>
            <p:nvPr/>
          </p:nvSpPr>
          <p:spPr>
            <a:xfrm flipH="1">
              <a:off x="400167" y="193595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6"/>
            <p:cNvSpPr/>
            <p:nvPr/>
          </p:nvSpPr>
          <p:spPr>
            <a:xfrm flipH="1">
              <a:off x="313485" y="42944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6"/>
            <p:cNvSpPr/>
            <p:nvPr/>
          </p:nvSpPr>
          <p:spPr>
            <a:xfrm flipH="1">
              <a:off x="518721" y="499051"/>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6"/>
            <p:cNvSpPr/>
            <p:nvPr/>
          </p:nvSpPr>
          <p:spPr>
            <a:xfrm flipH="1">
              <a:off x="8630171" y="29451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59"/>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39" name="Google Shape;39;p59"/>
          <p:cNvGrpSpPr/>
          <p:nvPr/>
        </p:nvGrpSpPr>
        <p:grpSpPr>
          <a:xfrm>
            <a:off x="237103" y="868006"/>
            <a:ext cx="495039" cy="572734"/>
            <a:chOff x="4248775" y="2055250"/>
            <a:chExt cx="316825" cy="366550"/>
          </a:xfrm>
        </p:grpSpPr>
        <p:sp>
          <p:nvSpPr>
            <p:cNvPr id="40" name="Google Shape;40;p59"/>
            <p:cNvSpPr/>
            <p:nvPr/>
          </p:nvSpPr>
          <p:spPr>
            <a:xfrm>
              <a:off x="4248775" y="2055250"/>
              <a:ext cx="316825" cy="366550"/>
            </a:xfrm>
            <a:custGeom>
              <a:rect b="b" l="l" r="r" t="t"/>
              <a:pathLst>
                <a:path extrusionOk="0" h="14662" w="12673">
                  <a:moveTo>
                    <a:pt x="6665" y="1"/>
                  </a:moveTo>
                  <a:lnTo>
                    <a:pt x="6234" y="247"/>
                  </a:lnTo>
                  <a:lnTo>
                    <a:pt x="8244" y="3712"/>
                  </a:lnTo>
                  <a:lnTo>
                    <a:pt x="6296" y="7075"/>
                  </a:lnTo>
                  <a:lnTo>
                    <a:pt x="2420" y="7075"/>
                  </a:lnTo>
                  <a:lnTo>
                    <a:pt x="411" y="3589"/>
                  </a:lnTo>
                  <a:lnTo>
                    <a:pt x="1" y="3835"/>
                  </a:lnTo>
                  <a:lnTo>
                    <a:pt x="2010" y="7321"/>
                  </a:lnTo>
                  <a:lnTo>
                    <a:pt x="1" y="10807"/>
                  </a:lnTo>
                  <a:lnTo>
                    <a:pt x="411" y="11053"/>
                  </a:lnTo>
                  <a:lnTo>
                    <a:pt x="2420" y="7567"/>
                  </a:lnTo>
                  <a:lnTo>
                    <a:pt x="6296" y="7567"/>
                  </a:lnTo>
                  <a:lnTo>
                    <a:pt x="8244" y="10950"/>
                  </a:lnTo>
                  <a:lnTo>
                    <a:pt x="6234" y="14415"/>
                  </a:lnTo>
                  <a:lnTo>
                    <a:pt x="6665" y="14661"/>
                  </a:lnTo>
                  <a:lnTo>
                    <a:pt x="8674" y="11176"/>
                  </a:lnTo>
                  <a:lnTo>
                    <a:pt x="12673" y="11176"/>
                  </a:lnTo>
                  <a:lnTo>
                    <a:pt x="12673" y="10684"/>
                  </a:lnTo>
                  <a:lnTo>
                    <a:pt x="8674" y="10684"/>
                  </a:lnTo>
                  <a:lnTo>
                    <a:pt x="6726" y="7321"/>
                  </a:lnTo>
                  <a:lnTo>
                    <a:pt x="8674" y="3958"/>
                  </a:lnTo>
                  <a:lnTo>
                    <a:pt x="12673" y="3958"/>
                  </a:lnTo>
                  <a:lnTo>
                    <a:pt x="12673" y="3466"/>
                  </a:lnTo>
                  <a:lnTo>
                    <a:pt x="8674" y="3466"/>
                  </a:lnTo>
                  <a:lnTo>
                    <a:pt x="666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9"/>
            <p:cNvSpPr/>
            <p:nvPr/>
          </p:nvSpPr>
          <p:spPr>
            <a:xfrm>
              <a:off x="4286725" y="2223400"/>
              <a:ext cx="33850" cy="33325"/>
            </a:xfrm>
            <a:custGeom>
              <a:rect b="b" l="l" r="r" t="t"/>
              <a:pathLst>
                <a:path extrusionOk="0" h="1333" w="1354">
                  <a:moveTo>
                    <a:pt x="677" y="0"/>
                  </a:moveTo>
                  <a:cubicBezTo>
                    <a:pt x="308" y="0"/>
                    <a:pt x="0" y="287"/>
                    <a:pt x="0" y="656"/>
                  </a:cubicBezTo>
                  <a:cubicBezTo>
                    <a:pt x="0" y="1025"/>
                    <a:pt x="308" y="1333"/>
                    <a:pt x="677" y="1333"/>
                  </a:cubicBezTo>
                  <a:cubicBezTo>
                    <a:pt x="1046" y="1333"/>
                    <a:pt x="1353" y="1025"/>
                    <a:pt x="1353" y="656"/>
                  </a:cubicBezTo>
                  <a:cubicBezTo>
                    <a:pt x="1353"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9"/>
            <p:cNvSpPr/>
            <p:nvPr/>
          </p:nvSpPr>
          <p:spPr>
            <a:xfrm>
              <a:off x="4393850" y="2223400"/>
              <a:ext cx="33850" cy="33325"/>
            </a:xfrm>
            <a:custGeom>
              <a:rect b="b" l="l" r="r" t="t"/>
              <a:pathLst>
                <a:path extrusionOk="0" h="1333" w="1354">
                  <a:moveTo>
                    <a:pt x="677" y="0"/>
                  </a:moveTo>
                  <a:cubicBezTo>
                    <a:pt x="308" y="0"/>
                    <a:pt x="1" y="287"/>
                    <a:pt x="1" y="656"/>
                  </a:cubicBezTo>
                  <a:cubicBezTo>
                    <a:pt x="1" y="1025"/>
                    <a:pt x="308" y="1333"/>
                    <a:pt x="677" y="1333"/>
                  </a:cubicBezTo>
                  <a:cubicBezTo>
                    <a:pt x="1046" y="1333"/>
                    <a:pt x="1354" y="1025"/>
                    <a:pt x="1354" y="656"/>
                  </a:cubicBezTo>
                  <a:cubicBezTo>
                    <a:pt x="1354"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9"/>
            <p:cNvSpPr/>
            <p:nvPr/>
          </p:nvSpPr>
          <p:spPr>
            <a:xfrm>
              <a:off x="4445625" y="2130600"/>
              <a:ext cx="33350" cy="33350"/>
            </a:xfrm>
            <a:custGeom>
              <a:rect b="b" l="l" r="r" t="t"/>
              <a:pathLst>
                <a:path extrusionOk="0" h="1334" w="1334">
                  <a:moveTo>
                    <a:pt x="657" y="1"/>
                  </a:moveTo>
                  <a:cubicBezTo>
                    <a:pt x="288" y="1"/>
                    <a:pt x="1" y="308"/>
                    <a:pt x="1" y="678"/>
                  </a:cubicBezTo>
                  <a:cubicBezTo>
                    <a:pt x="1" y="1047"/>
                    <a:pt x="288" y="1334"/>
                    <a:pt x="657" y="1334"/>
                  </a:cubicBezTo>
                  <a:cubicBezTo>
                    <a:pt x="1026" y="1334"/>
                    <a:pt x="1333" y="1047"/>
                    <a:pt x="1333" y="678"/>
                  </a:cubicBezTo>
                  <a:cubicBezTo>
                    <a:pt x="1333" y="30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9"/>
            <p:cNvSpPr/>
            <p:nvPr/>
          </p:nvSpPr>
          <p:spPr>
            <a:xfrm>
              <a:off x="4445625" y="2312575"/>
              <a:ext cx="33350" cy="33350"/>
            </a:xfrm>
            <a:custGeom>
              <a:rect b="b" l="l" r="r" t="t"/>
              <a:pathLst>
                <a:path extrusionOk="0" h="1334" w="1334">
                  <a:moveTo>
                    <a:pt x="657" y="1"/>
                  </a:moveTo>
                  <a:cubicBezTo>
                    <a:pt x="288" y="1"/>
                    <a:pt x="1" y="288"/>
                    <a:pt x="1" y="657"/>
                  </a:cubicBezTo>
                  <a:cubicBezTo>
                    <a:pt x="1" y="1026"/>
                    <a:pt x="288" y="1334"/>
                    <a:pt x="657" y="1334"/>
                  </a:cubicBezTo>
                  <a:cubicBezTo>
                    <a:pt x="1026" y="1334"/>
                    <a:pt x="1333" y="1026"/>
                    <a:pt x="1333" y="657"/>
                  </a:cubicBezTo>
                  <a:cubicBezTo>
                    <a:pt x="1333" y="28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59"/>
          <p:cNvGrpSpPr/>
          <p:nvPr/>
        </p:nvGrpSpPr>
        <p:grpSpPr>
          <a:xfrm rot="-5400000">
            <a:off x="8421835" y="909081"/>
            <a:ext cx="495039" cy="572734"/>
            <a:chOff x="4248775" y="2055250"/>
            <a:chExt cx="316825" cy="366550"/>
          </a:xfrm>
        </p:grpSpPr>
        <p:sp>
          <p:nvSpPr>
            <p:cNvPr id="46" name="Google Shape;46;p59"/>
            <p:cNvSpPr/>
            <p:nvPr/>
          </p:nvSpPr>
          <p:spPr>
            <a:xfrm>
              <a:off x="4248775" y="2055250"/>
              <a:ext cx="316825" cy="366550"/>
            </a:xfrm>
            <a:custGeom>
              <a:rect b="b" l="l" r="r" t="t"/>
              <a:pathLst>
                <a:path extrusionOk="0" h="14662" w="12673">
                  <a:moveTo>
                    <a:pt x="6665" y="1"/>
                  </a:moveTo>
                  <a:lnTo>
                    <a:pt x="6234" y="247"/>
                  </a:lnTo>
                  <a:lnTo>
                    <a:pt x="8244" y="3712"/>
                  </a:lnTo>
                  <a:lnTo>
                    <a:pt x="6296" y="7075"/>
                  </a:lnTo>
                  <a:lnTo>
                    <a:pt x="2420" y="7075"/>
                  </a:lnTo>
                  <a:lnTo>
                    <a:pt x="411" y="3589"/>
                  </a:lnTo>
                  <a:lnTo>
                    <a:pt x="1" y="3835"/>
                  </a:lnTo>
                  <a:lnTo>
                    <a:pt x="2010" y="7321"/>
                  </a:lnTo>
                  <a:lnTo>
                    <a:pt x="1" y="10807"/>
                  </a:lnTo>
                  <a:lnTo>
                    <a:pt x="411" y="11053"/>
                  </a:lnTo>
                  <a:lnTo>
                    <a:pt x="2420" y="7567"/>
                  </a:lnTo>
                  <a:lnTo>
                    <a:pt x="6296" y="7567"/>
                  </a:lnTo>
                  <a:lnTo>
                    <a:pt x="8244" y="10950"/>
                  </a:lnTo>
                  <a:lnTo>
                    <a:pt x="6234" y="14415"/>
                  </a:lnTo>
                  <a:lnTo>
                    <a:pt x="6665" y="14661"/>
                  </a:lnTo>
                  <a:lnTo>
                    <a:pt x="8674" y="11176"/>
                  </a:lnTo>
                  <a:lnTo>
                    <a:pt x="12673" y="11176"/>
                  </a:lnTo>
                  <a:lnTo>
                    <a:pt x="12673" y="10684"/>
                  </a:lnTo>
                  <a:lnTo>
                    <a:pt x="8674" y="10684"/>
                  </a:lnTo>
                  <a:lnTo>
                    <a:pt x="6726" y="7321"/>
                  </a:lnTo>
                  <a:lnTo>
                    <a:pt x="8674" y="3958"/>
                  </a:lnTo>
                  <a:lnTo>
                    <a:pt x="12673" y="3958"/>
                  </a:lnTo>
                  <a:lnTo>
                    <a:pt x="12673" y="3466"/>
                  </a:lnTo>
                  <a:lnTo>
                    <a:pt x="8674" y="3466"/>
                  </a:lnTo>
                  <a:lnTo>
                    <a:pt x="666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9"/>
            <p:cNvSpPr/>
            <p:nvPr/>
          </p:nvSpPr>
          <p:spPr>
            <a:xfrm>
              <a:off x="4286725" y="2223400"/>
              <a:ext cx="33850" cy="33325"/>
            </a:xfrm>
            <a:custGeom>
              <a:rect b="b" l="l" r="r" t="t"/>
              <a:pathLst>
                <a:path extrusionOk="0" h="1333" w="1354">
                  <a:moveTo>
                    <a:pt x="677" y="0"/>
                  </a:moveTo>
                  <a:cubicBezTo>
                    <a:pt x="308" y="0"/>
                    <a:pt x="0" y="287"/>
                    <a:pt x="0" y="656"/>
                  </a:cubicBezTo>
                  <a:cubicBezTo>
                    <a:pt x="0" y="1025"/>
                    <a:pt x="308" y="1333"/>
                    <a:pt x="677" y="1333"/>
                  </a:cubicBezTo>
                  <a:cubicBezTo>
                    <a:pt x="1046" y="1333"/>
                    <a:pt x="1353" y="1025"/>
                    <a:pt x="1353" y="656"/>
                  </a:cubicBezTo>
                  <a:cubicBezTo>
                    <a:pt x="1353"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9"/>
            <p:cNvSpPr/>
            <p:nvPr/>
          </p:nvSpPr>
          <p:spPr>
            <a:xfrm>
              <a:off x="4393850" y="2223400"/>
              <a:ext cx="33850" cy="33325"/>
            </a:xfrm>
            <a:custGeom>
              <a:rect b="b" l="l" r="r" t="t"/>
              <a:pathLst>
                <a:path extrusionOk="0" h="1333" w="1354">
                  <a:moveTo>
                    <a:pt x="677" y="0"/>
                  </a:moveTo>
                  <a:cubicBezTo>
                    <a:pt x="308" y="0"/>
                    <a:pt x="1" y="287"/>
                    <a:pt x="1" y="656"/>
                  </a:cubicBezTo>
                  <a:cubicBezTo>
                    <a:pt x="1" y="1025"/>
                    <a:pt x="308" y="1333"/>
                    <a:pt x="677" y="1333"/>
                  </a:cubicBezTo>
                  <a:cubicBezTo>
                    <a:pt x="1046" y="1333"/>
                    <a:pt x="1354" y="1025"/>
                    <a:pt x="1354" y="656"/>
                  </a:cubicBezTo>
                  <a:cubicBezTo>
                    <a:pt x="1354"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9"/>
            <p:cNvSpPr/>
            <p:nvPr/>
          </p:nvSpPr>
          <p:spPr>
            <a:xfrm>
              <a:off x="4445625" y="2130600"/>
              <a:ext cx="33350" cy="33350"/>
            </a:xfrm>
            <a:custGeom>
              <a:rect b="b" l="l" r="r" t="t"/>
              <a:pathLst>
                <a:path extrusionOk="0" h="1334" w="1334">
                  <a:moveTo>
                    <a:pt x="657" y="1"/>
                  </a:moveTo>
                  <a:cubicBezTo>
                    <a:pt x="288" y="1"/>
                    <a:pt x="1" y="308"/>
                    <a:pt x="1" y="678"/>
                  </a:cubicBezTo>
                  <a:cubicBezTo>
                    <a:pt x="1" y="1047"/>
                    <a:pt x="288" y="1334"/>
                    <a:pt x="657" y="1334"/>
                  </a:cubicBezTo>
                  <a:cubicBezTo>
                    <a:pt x="1026" y="1334"/>
                    <a:pt x="1333" y="1047"/>
                    <a:pt x="1333" y="678"/>
                  </a:cubicBezTo>
                  <a:cubicBezTo>
                    <a:pt x="1333" y="30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9"/>
            <p:cNvSpPr/>
            <p:nvPr/>
          </p:nvSpPr>
          <p:spPr>
            <a:xfrm>
              <a:off x="4445625" y="2312575"/>
              <a:ext cx="33350" cy="33350"/>
            </a:xfrm>
            <a:custGeom>
              <a:rect b="b" l="l" r="r" t="t"/>
              <a:pathLst>
                <a:path extrusionOk="0" h="1334" w="1334">
                  <a:moveTo>
                    <a:pt x="657" y="1"/>
                  </a:moveTo>
                  <a:cubicBezTo>
                    <a:pt x="288" y="1"/>
                    <a:pt x="1" y="288"/>
                    <a:pt x="1" y="657"/>
                  </a:cubicBezTo>
                  <a:cubicBezTo>
                    <a:pt x="1" y="1026"/>
                    <a:pt x="288" y="1334"/>
                    <a:pt x="657" y="1334"/>
                  </a:cubicBezTo>
                  <a:cubicBezTo>
                    <a:pt x="1026" y="1334"/>
                    <a:pt x="1333" y="1026"/>
                    <a:pt x="1333" y="657"/>
                  </a:cubicBezTo>
                  <a:cubicBezTo>
                    <a:pt x="1333" y="28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59"/>
          <p:cNvGrpSpPr/>
          <p:nvPr/>
        </p:nvGrpSpPr>
        <p:grpSpPr>
          <a:xfrm>
            <a:off x="298303" y="158779"/>
            <a:ext cx="8679631" cy="4800598"/>
            <a:chOff x="298303" y="158779"/>
            <a:chExt cx="8679631" cy="4800598"/>
          </a:xfrm>
        </p:grpSpPr>
        <p:sp>
          <p:nvSpPr>
            <p:cNvPr id="52" name="Google Shape;52;p59"/>
            <p:cNvSpPr/>
            <p:nvPr/>
          </p:nvSpPr>
          <p:spPr>
            <a:xfrm flipH="1">
              <a:off x="388360" y="409621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9"/>
            <p:cNvSpPr/>
            <p:nvPr/>
          </p:nvSpPr>
          <p:spPr>
            <a:xfrm flipH="1">
              <a:off x="8674385" y="4604091"/>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9"/>
            <p:cNvSpPr/>
            <p:nvPr/>
          </p:nvSpPr>
          <p:spPr>
            <a:xfrm flipH="1">
              <a:off x="465707" y="47658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9"/>
            <p:cNvSpPr/>
            <p:nvPr/>
          </p:nvSpPr>
          <p:spPr>
            <a:xfrm flipH="1">
              <a:off x="7417531" y="487269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9"/>
            <p:cNvSpPr/>
            <p:nvPr/>
          </p:nvSpPr>
          <p:spPr>
            <a:xfrm flipH="1">
              <a:off x="8628675" y="3188013"/>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9"/>
            <p:cNvSpPr/>
            <p:nvPr/>
          </p:nvSpPr>
          <p:spPr>
            <a:xfrm flipH="1">
              <a:off x="8031514" y="1587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9"/>
            <p:cNvSpPr/>
            <p:nvPr/>
          </p:nvSpPr>
          <p:spPr>
            <a:xfrm flipH="1">
              <a:off x="2561007" y="4815442"/>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9"/>
            <p:cNvSpPr/>
            <p:nvPr/>
          </p:nvSpPr>
          <p:spPr>
            <a:xfrm flipH="1">
              <a:off x="3343747" y="2454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9"/>
            <p:cNvSpPr/>
            <p:nvPr/>
          </p:nvSpPr>
          <p:spPr>
            <a:xfrm flipH="1">
              <a:off x="384666" y="26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9"/>
            <p:cNvSpPr/>
            <p:nvPr/>
          </p:nvSpPr>
          <p:spPr>
            <a:xfrm flipH="1">
              <a:off x="298303" y="190268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9"/>
            <p:cNvSpPr/>
            <p:nvPr/>
          </p:nvSpPr>
          <p:spPr>
            <a:xfrm flipH="1">
              <a:off x="5222560" y="4893212"/>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59"/>
          <p:cNvSpPr/>
          <p:nvPr/>
        </p:nvSpPr>
        <p:spPr>
          <a:xfrm>
            <a:off x="1549726" y="5053300"/>
            <a:ext cx="151226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59"/>
          <p:cNvGrpSpPr/>
          <p:nvPr/>
        </p:nvGrpSpPr>
        <p:grpSpPr>
          <a:xfrm rot="1800013">
            <a:off x="1804251" y="4871232"/>
            <a:ext cx="288412" cy="230579"/>
            <a:chOff x="5243250" y="2506925"/>
            <a:chExt cx="192250" cy="153700"/>
          </a:xfrm>
        </p:grpSpPr>
        <p:sp>
          <p:nvSpPr>
            <p:cNvPr id="65" name="Google Shape;65;p59"/>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9"/>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9"/>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59"/>
          <p:cNvGrpSpPr/>
          <p:nvPr/>
        </p:nvGrpSpPr>
        <p:grpSpPr>
          <a:xfrm>
            <a:off x="2036842" y="4827015"/>
            <a:ext cx="293027" cy="226005"/>
            <a:chOff x="5483150" y="2495300"/>
            <a:chExt cx="195325" cy="150650"/>
          </a:xfrm>
        </p:grpSpPr>
        <p:sp>
          <p:nvSpPr>
            <p:cNvPr id="69" name="Google Shape;69;p59"/>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9"/>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9"/>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22" name="Shape 422"/>
        <p:cNvGrpSpPr/>
        <p:nvPr/>
      </p:nvGrpSpPr>
      <p:grpSpPr>
        <a:xfrm>
          <a:off x="0" y="0"/>
          <a:ext cx="0" cy="0"/>
          <a:chOff x="0" y="0"/>
          <a:chExt cx="0" cy="0"/>
        </a:xfrm>
      </p:grpSpPr>
      <p:sp>
        <p:nvSpPr>
          <p:cNvPr id="423" name="Google Shape;423;p77"/>
          <p:cNvSpPr txBox="1"/>
          <p:nvPr>
            <p:ph idx="1" type="subTitle"/>
          </p:nvPr>
        </p:nvSpPr>
        <p:spPr>
          <a:xfrm>
            <a:off x="899750" y="3645948"/>
            <a:ext cx="2251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424" name="Google Shape;424;p77"/>
          <p:cNvSpPr txBox="1"/>
          <p:nvPr>
            <p:ph idx="2" type="subTitle"/>
          </p:nvPr>
        </p:nvSpPr>
        <p:spPr>
          <a:xfrm>
            <a:off x="3446512" y="3645948"/>
            <a:ext cx="2251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425" name="Google Shape;425;p77"/>
          <p:cNvSpPr txBox="1"/>
          <p:nvPr>
            <p:ph idx="3" type="subTitle"/>
          </p:nvPr>
        </p:nvSpPr>
        <p:spPr>
          <a:xfrm>
            <a:off x="5993205" y="3645948"/>
            <a:ext cx="2251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426" name="Google Shape;426;p77"/>
          <p:cNvSpPr txBox="1"/>
          <p:nvPr>
            <p:ph type="title"/>
          </p:nvPr>
        </p:nvSpPr>
        <p:spPr>
          <a:xfrm>
            <a:off x="1403150" y="2689625"/>
            <a:ext cx="12444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7" name="Google Shape;427;p77"/>
          <p:cNvSpPr txBox="1"/>
          <p:nvPr>
            <p:ph idx="4" type="title"/>
          </p:nvPr>
        </p:nvSpPr>
        <p:spPr>
          <a:xfrm>
            <a:off x="3948125" y="2689700"/>
            <a:ext cx="12444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8" name="Google Shape;428;p77"/>
          <p:cNvSpPr txBox="1"/>
          <p:nvPr>
            <p:ph idx="5" type="title"/>
          </p:nvPr>
        </p:nvSpPr>
        <p:spPr>
          <a:xfrm>
            <a:off x="6493100" y="2689700"/>
            <a:ext cx="12444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9" name="Google Shape;429;p77"/>
          <p:cNvSpPr txBox="1"/>
          <p:nvPr>
            <p:ph idx="6" type="subTitle"/>
          </p:nvPr>
        </p:nvSpPr>
        <p:spPr>
          <a:xfrm>
            <a:off x="899750" y="3296598"/>
            <a:ext cx="22512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430" name="Google Shape;430;p77"/>
          <p:cNvSpPr txBox="1"/>
          <p:nvPr>
            <p:ph idx="7" type="subTitle"/>
          </p:nvPr>
        </p:nvSpPr>
        <p:spPr>
          <a:xfrm>
            <a:off x="3446438" y="3296598"/>
            <a:ext cx="22512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431" name="Google Shape;431;p77"/>
          <p:cNvSpPr txBox="1"/>
          <p:nvPr>
            <p:ph idx="8" type="subTitle"/>
          </p:nvPr>
        </p:nvSpPr>
        <p:spPr>
          <a:xfrm>
            <a:off x="5993050" y="3296598"/>
            <a:ext cx="22512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grpSp>
        <p:nvGrpSpPr>
          <p:cNvPr id="432" name="Google Shape;432;p77"/>
          <p:cNvGrpSpPr/>
          <p:nvPr/>
        </p:nvGrpSpPr>
        <p:grpSpPr>
          <a:xfrm flipH="1" rot="7443102">
            <a:off x="3871618" y="4910461"/>
            <a:ext cx="174907" cy="188420"/>
            <a:chOff x="4572900" y="1559200"/>
            <a:chExt cx="109050" cy="117475"/>
          </a:xfrm>
        </p:grpSpPr>
        <p:sp>
          <p:nvSpPr>
            <p:cNvPr id="433" name="Google Shape;433;p77"/>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7"/>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7"/>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77"/>
          <p:cNvGrpSpPr/>
          <p:nvPr/>
        </p:nvGrpSpPr>
        <p:grpSpPr>
          <a:xfrm rot="8496144">
            <a:off x="4502849" y="4923628"/>
            <a:ext cx="201248" cy="162073"/>
            <a:chOff x="5092300" y="1444675"/>
            <a:chExt cx="125475" cy="101050"/>
          </a:xfrm>
        </p:grpSpPr>
        <p:sp>
          <p:nvSpPr>
            <p:cNvPr id="437" name="Google Shape;437;p77"/>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7"/>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7"/>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p77"/>
          <p:cNvSpPr/>
          <p:nvPr/>
        </p:nvSpPr>
        <p:spPr>
          <a:xfrm>
            <a:off x="3451277" y="5053300"/>
            <a:ext cx="224149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1" name="Google Shape;441;p77"/>
          <p:cNvGrpSpPr/>
          <p:nvPr/>
        </p:nvGrpSpPr>
        <p:grpSpPr>
          <a:xfrm flipH="1">
            <a:off x="3676441" y="4890178"/>
            <a:ext cx="200432" cy="161573"/>
            <a:chOff x="4786025" y="1663100"/>
            <a:chExt cx="124950" cy="100725"/>
          </a:xfrm>
        </p:grpSpPr>
        <p:sp>
          <p:nvSpPr>
            <p:cNvPr id="442" name="Google Shape;442;p77"/>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7"/>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7"/>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77"/>
          <p:cNvGrpSpPr/>
          <p:nvPr/>
        </p:nvGrpSpPr>
        <p:grpSpPr>
          <a:xfrm>
            <a:off x="4374604" y="4863587"/>
            <a:ext cx="174045" cy="188161"/>
            <a:chOff x="5066550" y="1672425"/>
            <a:chExt cx="108500" cy="117300"/>
          </a:xfrm>
        </p:grpSpPr>
        <p:sp>
          <p:nvSpPr>
            <p:cNvPr id="446" name="Google Shape;446;p77"/>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7"/>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7"/>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77"/>
          <p:cNvGrpSpPr/>
          <p:nvPr/>
        </p:nvGrpSpPr>
        <p:grpSpPr>
          <a:xfrm>
            <a:off x="366049" y="177153"/>
            <a:ext cx="8491084" cy="4645724"/>
            <a:chOff x="366049" y="177153"/>
            <a:chExt cx="8491084" cy="4645724"/>
          </a:xfrm>
        </p:grpSpPr>
        <p:sp>
          <p:nvSpPr>
            <p:cNvPr id="450" name="Google Shape;450;p77"/>
            <p:cNvSpPr/>
            <p:nvPr/>
          </p:nvSpPr>
          <p:spPr>
            <a:xfrm flipH="1" rot="10800000">
              <a:off x="366049" y="3532505"/>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7"/>
            <p:cNvSpPr/>
            <p:nvPr/>
          </p:nvSpPr>
          <p:spPr>
            <a:xfrm flipH="1" rot="10800000">
              <a:off x="530101" y="905131"/>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7"/>
            <p:cNvSpPr/>
            <p:nvPr/>
          </p:nvSpPr>
          <p:spPr>
            <a:xfrm flipH="1" rot="10800000">
              <a:off x="8584176" y="905128"/>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7"/>
            <p:cNvSpPr/>
            <p:nvPr/>
          </p:nvSpPr>
          <p:spPr>
            <a:xfrm flipH="1" rot="10800000">
              <a:off x="6184823" y="177153"/>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7"/>
            <p:cNvSpPr/>
            <p:nvPr/>
          </p:nvSpPr>
          <p:spPr>
            <a:xfrm flipH="1" rot="10800000">
              <a:off x="526412" y="234655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7"/>
            <p:cNvSpPr/>
            <p:nvPr/>
          </p:nvSpPr>
          <p:spPr>
            <a:xfrm flipH="1" rot="10800000">
              <a:off x="8770453" y="3645945"/>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7"/>
            <p:cNvSpPr/>
            <p:nvPr/>
          </p:nvSpPr>
          <p:spPr>
            <a:xfrm flipH="1" rot="10800000">
              <a:off x="7121057" y="4736161"/>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7"/>
            <p:cNvSpPr/>
            <p:nvPr/>
          </p:nvSpPr>
          <p:spPr>
            <a:xfrm flipH="1" rot="10800000">
              <a:off x="3002849" y="263814"/>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7"/>
            <p:cNvSpPr/>
            <p:nvPr/>
          </p:nvSpPr>
          <p:spPr>
            <a:xfrm flipH="1" rot="10800000">
              <a:off x="530101" y="4599419"/>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77"/>
          <p:cNvGrpSpPr/>
          <p:nvPr/>
        </p:nvGrpSpPr>
        <p:grpSpPr>
          <a:xfrm flipH="1" rot="7443102">
            <a:off x="5044118" y="4910461"/>
            <a:ext cx="174907" cy="188420"/>
            <a:chOff x="4572900" y="1559200"/>
            <a:chExt cx="109050" cy="117475"/>
          </a:xfrm>
        </p:grpSpPr>
        <p:sp>
          <p:nvSpPr>
            <p:cNvPr id="460" name="Google Shape;460;p77"/>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7"/>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7"/>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77"/>
          <p:cNvGrpSpPr/>
          <p:nvPr/>
        </p:nvGrpSpPr>
        <p:grpSpPr>
          <a:xfrm flipH="1" rot="10800000">
            <a:off x="5197354" y="4876887"/>
            <a:ext cx="174045" cy="188161"/>
            <a:chOff x="5066550" y="1672425"/>
            <a:chExt cx="108500" cy="117300"/>
          </a:xfrm>
        </p:grpSpPr>
        <p:sp>
          <p:nvSpPr>
            <p:cNvPr id="464" name="Google Shape;464;p77"/>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7"/>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7"/>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467" name="Shape 467"/>
        <p:cNvGrpSpPr/>
        <p:nvPr/>
      </p:nvGrpSpPr>
      <p:grpSpPr>
        <a:xfrm>
          <a:off x="0" y="0"/>
          <a:ext cx="0" cy="0"/>
          <a:chOff x="0" y="0"/>
          <a:chExt cx="0" cy="0"/>
        </a:xfrm>
      </p:grpSpPr>
      <p:sp>
        <p:nvSpPr>
          <p:cNvPr id="468" name="Google Shape;468;p78"/>
          <p:cNvSpPr txBox="1"/>
          <p:nvPr>
            <p:ph type="title"/>
          </p:nvPr>
        </p:nvSpPr>
        <p:spPr>
          <a:xfrm>
            <a:off x="4684638" y="1912650"/>
            <a:ext cx="3630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9" name="Google Shape;469;p78"/>
          <p:cNvSpPr txBox="1"/>
          <p:nvPr>
            <p:ph idx="1" type="subTitle"/>
          </p:nvPr>
        </p:nvSpPr>
        <p:spPr>
          <a:xfrm>
            <a:off x="4684638" y="2409150"/>
            <a:ext cx="3630600" cy="82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70" name="Google Shape;470;p78"/>
          <p:cNvGrpSpPr/>
          <p:nvPr/>
        </p:nvGrpSpPr>
        <p:grpSpPr>
          <a:xfrm>
            <a:off x="337475" y="397041"/>
            <a:ext cx="8557745" cy="4324740"/>
            <a:chOff x="337475" y="397041"/>
            <a:chExt cx="8557745" cy="4324740"/>
          </a:xfrm>
        </p:grpSpPr>
        <p:sp>
          <p:nvSpPr>
            <p:cNvPr id="471" name="Google Shape;471;p78"/>
            <p:cNvSpPr/>
            <p:nvPr/>
          </p:nvSpPr>
          <p:spPr>
            <a:xfrm>
              <a:off x="586800" y="4332527"/>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8"/>
            <p:cNvSpPr/>
            <p:nvPr/>
          </p:nvSpPr>
          <p:spPr>
            <a:xfrm>
              <a:off x="4010498" y="4427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8"/>
            <p:cNvSpPr/>
            <p:nvPr/>
          </p:nvSpPr>
          <p:spPr>
            <a:xfrm>
              <a:off x="337475" y="209745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8"/>
            <p:cNvSpPr/>
            <p:nvPr/>
          </p:nvSpPr>
          <p:spPr>
            <a:xfrm>
              <a:off x="378578" y="496167"/>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8"/>
            <p:cNvSpPr/>
            <p:nvPr/>
          </p:nvSpPr>
          <p:spPr>
            <a:xfrm>
              <a:off x="2534208" y="4635065"/>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8"/>
            <p:cNvSpPr/>
            <p:nvPr/>
          </p:nvSpPr>
          <p:spPr>
            <a:xfrm>
              <a:off x="8154722" y="3970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8"/>
            <p:cNvSpPr/>
            <p:nvPr/>
          </p:nvSpPr>
          <p:spPr>
            <a:xfrm>
              <a:off x="8849545" y="174941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8"/>
            <p:cNvSpPr/>
            <p:nvPr/>
          </p:nvSpPr>
          <p:spPr>
            <a:xfrm>
              <a:off x="8463808" y="40437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8"/>
            <p:cNvSpPr/>
            <p:nvPr/>
          </p:nvSpPr>
          <p:spPr>
            <a:xfrm>
              <a:off x="1446175" y="226078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8"/>
            <p:cNvSpPr/>
            <p:nvPr/>
          </p:nvSpPr>
          <p:spPr>
            <a:xfrm>
              <a:off x="2140614" y="4427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481" name="Shape 481"/>
        <p:cNvGrpSpPr/>
        <p:nvPr/>
      </p:nvGrpSpPr>
      <p:grpSpPr>
        <a:xfrm>
          <a:off x="0" y="0"/>
          <a:ext cx="0" cy="0"/>
          <a:chOff x="0" y="0"/>
          <a:chExt cx="0" cy="0"/>
        </a:xfrm>
      </p:grpSpPr>
      <p:sp>
        <p:nvSpPr>
          <p:cNvPr id="482" name="Google Shape;482;p79"/>
          <p:cNvSpPr txBox="1"/>
          <p:nvPr>
            <p:ph type="title"/>
          </p:nvPr>
        </p:nvSpPr>
        <p:spPr>
          <a:xfrm>
            <a:off x="976763" y="1912650"/>
            <a:ext cx="3657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3" name="Google Shape;483;p79"/>
          <p:cNvSpPr txBox="1"/>
          <p:nvPr>
            <p:ph idx="1" type="subTitle"/>
          </p:nvPr>
        </p:nvSpPr>
        <p:spPr>
          <a:xfrm>
            <a:off x="976763" y="2409150"/>
            <a:ext cx="3657000" cy="82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84" name="Google Shape;484;p79"/>
          <p:cNvGrpSpPr/>
          <p:nvPr/>
        </p:nvGrpSpPr>
        <p:grpSpPr>
          <a:xfrm>
            <a:off x="371181" y="321727"/>
            <a:ext cx="8383754" cy="4430047"/>
            <a:chOff x="371181" y="321727"/>
            <a:chExt cx="8383754" cy="4430047"/>
          </a:xfrm>
        </p:grpSpPr>
        <p:sp>
          <p:nvSpPr>
            <p:cNvPr id="485" name="Google Shape;485;p79"/>
            <p:cNvSpPr/>
            <p:nvPr/>
          </p:nvSpPr>
          <p:spPr>
            <a:xfrm>
              <a:off x="371181" y="2693023"/>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9"/>
            <p:cNvSpPr/>
            <p:nvPr/>
          </p:nvSpPr>
          <p:spPr>
            <a:xfrm>
              <a:off x="8257069" y="4360351"/>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9"/>
            <p:cNvSpPr/>
            <p:nvPr/>
          </p:nvSpPr>
          <p:spPr>
            <a:xfrm>
              <a:off x="782271" y="442738"/>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9"/>
            <p:cNvSpPr/>
            <p:nvPr/>
          </p:nvSpPr>
          <p:spPr>
            <a:xfrm>
              <a:off x="8668255" y="3230857"/>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9"/>
            <p:cNvSpPr/>
            <p:nvPr/>
          </p:nvSpPr>
          <p:spPr>
            <a:xfrm>
              <a:off x="5016972" y="321740"/>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9"/>
            <p:cNvSpPr/>
            <p:nvPr/>
          </p:nvSpPr>
          <p:spPr>
            <a:xfrm>
              <a:off x="7911439" y="321727"/>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9"/>
            <p:cNvSpPr/>
            <p:nvPr/>
          </p:nvSpPr>
          <p:spPr>
            <a:xfrm>
              <a:off x="409528" y="1149102"/>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p:nvPr/>
          </p:nvSpPr>
          <p:spPr>
            <a:xfrm>
              <a:off x="669878" y="4106189"/>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79"/>
            <p:cNvSpPr/>
            <p:nvPr/>
          </p:nvSpPr>
          <p:spPr>
            <a:xfrm>
              <a:off x="6754072" y="4706099"/>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494" name="Shape 494"/>
        <p:cNvGrpSpPr/>
        <p:nvPr/>
      </p:nvGrpSpPr>
      <p:grpSpPr>
        <a:xfrm>
          <a:off x="0" y="0"/>
          <a:ext cx="0" cy="0"/>
          <a:chOff x="0" y="0"/>
          <a:chExt cx="0" cy="0"/>
        </a:xfrm>
      </p:grpSpPr>
      <p:sp>
        <p:nvSpPr>
          <p:cNvPr id="495" name="Google Shape;495;p80"/>
          <p:cNvSpPr txBox="1"/>
          <p:nvPr>
            <p:ph type="title"/>
          </p:nvPr>
        </p:nvSpPr>
        <p:spPr>
          <a:xfrm>
            <a:off x="4114837" y="1912650"/>
            <a:ext cx="3635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6" name="Google Shape;496;p80"/>
          <p:cNvSpPr txBox="1"/>
          <p:nvPr>
            <p:ph idx="1" type="subTitle"/>
          </p:nvPr>
        </p:nvSpPr>
        <p:spPr>
          <a:xfrm>
            <a:off x="4114837" y="2409150"/>
            <a:ext cx="3635700" cy="82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97" name="Google Shape;497;p80"/>
          <p:cNvGrpSpPr/>
          <p:nvPr/>
        </p:nvGrpSpPr>
        <p:grpSpPr>
          <a:xfrm>
            <a:off x="599574" y="461092"/>
            <a:ext cx="8159708" cy="4276174"/>
            <a:chOff x="599574" y="461092"/>
            <a:chExt cx="8159708" cy="4276174"/>
          </a:xfrm>
        </p:grpSpPr>
        <p:sp>
          <p:nvSpPr>
            <p:cNvPr id="498" name="Google Shape;498;p80"/>
            <p:cNvSpPr/>
            <p:nvPr/>
          </p:nvSpPr>
          <p:spPr>
            <a:xfrm>
              <a:off x="604524" y="139674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p:nvPr/>
          </p:nvSpPr>
          <p:spPr>
            <a:xfrm>
              <a:off x="615963" y="4240948"/>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0"/>
            <p:cNvSpPr/>
            <p:nvPr/>
          </p:nvSpPr>
          <p:spPr>
            <a:xfrm>
              <a:off x="8430763" y="34080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0"/>
            <p:cNvSpPr/>
            <p:nvPr/>
          </p:nvSpPr>
          <p:spPr>
            <a:xfrm>
              <a:off x="8625273" y="46048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p:nvPr/>
          </p:nvSpPr>
          <p:spPr>
            <a:xfrm>
              <a:off x="599574" y="30429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0"/>
            <p:cNvSpPr/>
            <p:nvPr/>
          </p:nvSpPr>
          <p:spPr>
            <a:xfrm>
              <a:off x="890528" y="461092"/>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0"/>
            <p:cNvSpPr/>
            <p:nvPr/>
          </p:nvSpPr>
          <p:spPr>
            <a:xfrm>
              <a:off x="8625282" y="4961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0"/>
            <p:cNvSpPr/>
            <p:nvPr/>
          </p:nvSpPr>
          <p:spPr>
            <a:xfrm>
              <a:off x="8713607" y="20696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0"/>
            <p:cNvSpPr/>
            <p:nvPr/>
          </p:nvSpPr>
          <p:spPr>
            <a:xfrm>
              <a:off x="3525440" y="481612"/>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0"/>
            <p:cNvSpPr/>
            <p:nvPr/>
          </p:nvSpPr>
          <p:spPr>
            <a:xfrm>
              <a:off x="2583224" y="4691556"/>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508" name="Shape 508"/>
        <p:cNvGrpSpPr/>
        <p:nvPr/>
      </p:nvGrpSpPr>
      <p:grpSpPr>
        <a:xfrm>
          <a:off x="0" y="0"/>
          <a:ext cx="0" cy="0"/>
          <a:chOff x="0" y="0"/>
          <a:chExt cx="0" cy="0"/>
        </a:xfrm>
      </p:grpSpPr>
      <p:sp>
        <p:nvSpPr>
          <p:cNvPr id="509" name="Google Shape;509;p81"/>
          <p:cNvSpPr txBox="1"/>
          <p:nvPr>
            <p:ph type="title"/>
          </p:nvPr>
        </p:nvSpPr>
        <p:spPr>
          <a:xfrm>
            <a:off x="3253475" y="748302"/>
            <a:ext cx="43182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45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10" name="Google Shape;510;p81"/>
          <p:cNvSpPr txBox="1"/>
          <p:nvPr>
            <p:ph idx="2" type="title"/>
          </p:nvPr>
        </p:nvSpPr>
        <p:spPr>
          <a:xfrm>
            <a:off x="1560488" y="960675"/>
            <a:ext cx="14025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accent6"/>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1" name="Google Shape;511;p81"/>
          <p:cNvSpPr txBox="1"/>
          <p:nvPr>
            <p:ph idx="1" type="subTitle"/>
          </p:nvPr>
        </p:nvSpPr>
        <p:spPr>
          <a:xfrm>
            <a:off x="3253475" y="1537677"/>
            <a:ext cx="4318200" cy="48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512" name="Google Shape;512;p81"/>
          <p:cNvGrpSpPr/>
          <p:nvPr/>
        </p:nvGrpSpPr>
        <p:grpSpPr>
          <a:xfrm>
            <a:off x="389077" y="280714"/>
            <a:ext cx="8437270" cy="3774949"/>
            <a:chOff x="389077" y="280714"/>
            <a:chExt cx="8437270" cy="3774949"/>
          </a:xfrm>
        </p:grpSpPr>
        <p:sp>
          <p:nvSpPr>
            <p:cNvPr id="513" name="Google Shape;513;p81"/>
            <p:cNvSpPr/>
            <p:nvPr/>
          </p:nvSpPr>
          <p:spPr>
            <a:xfrm flipH="1" rot="10800000">
              <a:off x="413239" y="1188666"/>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1"/>
            <p:cNvSpPr/>
            <p:nvPr/>
          </p:nvSpPr>
          <p:spPr>
            <a:xfrm flipH="1" rot="10800000">
              <a:off x="389077" y="2290916"/>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1"/>
            <p:cNvSpPr/>
            <p:nvPr/>
          </p:nvSpPr>
          <p:spPr>
            <a:xfrm flipH="1" rot="10800000">
              <a:off x="8572363" y="2807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1"/>
            <p:cNvSpPr/>
            <p:nvPr/>
          </p:nvSpPr>
          <p:spPr>
            <a:xfrm flipH="1" rot="10800000">
              <a:off x="389080" y="3968956"/>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1"/>
            <p:cNvSpPr/>
            <p:nvPr/>
          </p:nvSpPr>
          <p:spPr>
            <a:xfrm flipH="1" rot="10800000">
              <a:off x="3318782" y="280726"/>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81"/>
            <p:cNvSpPr/>
            <p:nvPr/>
          </p:nvSpPr>
          <p:spPr>
            <a:xfrm flipH="1" rot="10800000">
              <a:off x="8387435" y="3968947"/>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1"/>
            <p:cNvSpPr/>
            <p:nvPr/>
          </p:nvSpPr>
          <p:spPr>
            <a:xfrm flipH="1" rot="10800000">
              <a:off x="8780672" y="193432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1"/>
            <p:cNvSpPr/>
            <p:nvPr/>
          </p:nvSpPr>
          <p:spPr>
            <a:xfrm flipH="1" rot="10800000">
              <a:off x="5943930" y="3874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81"/>
            <p:cNvSpPr/>
            <p:nvPr/>
          </p:nvSpPr>
          <p:spPr>
            <a:xfrm flipH="1" rot="10800000">
              <a:off x="1165440" y="387437"/>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22" name="Shape 522"/>
        <p:cNvGrpSpPr/>
        <p:nvPr/>
      </p:nvGrpSpPr>
      <p:grpSpPr>
        <a:xfrm>
          <a:off x="0" y="0"/>
          <a:ext cx="0" cy="0"/>
          <a:chOff x="0" y="0"/>
          <a:chExt cx="0" cy="0"/>
        </a:xfrm>
      </p:grpSpPr>
      <p:sp>
        <p:nvSpPr>
          <p:cNvPr id="523" name="Google Shape;523;p82"/>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524" name="Google Shape;524;p82"/>
          <p:cNvSpPr/>
          <p:nvPr/>
        </p:nvSpPr>
        <p:spPr>
          <a:xfrm flipH="1">
            <a:off x="3308768" y="5053300"/>
            <a:ext cx="2518956"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p82"/>
          <p:cNvGrpSpPr/>
          <p:nvPr/>
        </p:nvGrpSpPr>
        <p:grpSpPr>
          <a:xfrm flipH="1">
            <a:off x="4035968" y="4381152"/>
            <a:ext cx="1060965" cy="672148"/>
            <a:chOff x="6059325" y="1627225"/>
            <a:chExt cx="767925" cy="486500"/>
          </a:xfrm>
        </p:grpSpPr>
        <p:sp>
          <p:nvSpPr>
            <p:cNvPr id="526" name="Google Shape;526;p82"/>
            <p:cNvSpPr/>
            <p:nvPr/>
          </p:nvSpPr>
          <p:spPr>
            <a:xfrm>
              <a:off x="6150050" y="1663100"/>
              <a:ext cx="128700" cy="377325"/>
            </a:xfrm>
            <a:custGeom>
              <a:rect b="b" l="l" r="r" t="t"/>
              <a:pathLst>
                <a:path extrusionOk="0" h="15093" w="5148">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2"/>
            <p:cNvSpPr/>
            <p:nvPr/>
          </p:nvSpPr>
          <p:spPr>
            <a:xfrm>
              <a:off x="6164400" y="1804600"/>
              <a:ext cx="100000" cy="193275"/>
            </a:xfrm>
            <a:custGeom>
              <a:rect b="b" l="l" r="r" t="t"/>
              <a:pathLst>
                <a:path extrusionOk="0" h="7731" w="400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2"/>
            <p:cNvSpPr/>
            <p:nvPr/>
          </p:nvSpPr>
          <p:spPr>
            <a:xfrm>
              <a:off x="6136725" y="1627225"/>
              <a:ext cx="155875" cy="55400"/>
            </a:xfrm>
            <a:custGeom>
              <a:rect b="b" l="l" r="r" t="t"/>
              <a:pathLst>
                <a:path extrusionOk="0" h="2216" w="6235">
                  <a:moveTo>
                    <a:pt x="1" y="1"/>
                  </a:moveTo>
                  <a:lnTo>
                    <a:pt x="1"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82"/>
            <p:cNvSpPr/>
            <p:nvPr/>
          </p:nvSpPr>
          <p:spPr>
            <a:xfrm>
              <a:off x="6379200" y="1663100"/>
              <a:ext cx="128675" cy="377325"/>
            </a:xfrm>
            <a:custGeom>
              <a:rect b="b" l="l" r="r" t="t"/>
              <a:pathLst>
                <a:path extrusionOk="0" h="15093" w="5147">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82"/>
            <p:cNvSpPr/>
            <p:nvPr/>
          </p:nvSpPr>
          <p:spPr>
            <a:xfrm>
              <a:off x="6393550" y="1851750"/>
              <a:ext cx="99975" cy="146125"/>
            </a:xfrm>
            <a:custGeom>
              <a:rect b="b" l="l" r="r" t="t"/>
              <a:pathLst>
                <a:path extrusionOk="0" h="5845" w="3999">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82"/>
            <p:cNvSpPr/>
            <p:nvPr/>
          </p:nvSpPr>
          <p:spPr>
            <a:xfrm>
              <a:off x="6365875" y="1627225"/>
              <a:ext cx="155350" cy="55400"/>
            </a:xfrm>
            <a:custGeom>
              <a:rect b="b" l="l" r="r" t="t"/>
              <a:pathLst>
                <a:path extrusionOk="0" h="2216" w="6214">
                  <a:moveTo>
                    <a:pt x="0" y="1"/>
                  </a:moveTo>
                  <a:lnTo>
                    <a:pt x="0" y="2215"/>
                  </a:lnTo>
                  <a:lnTo>
                    <a:pt x="6213" y="2215"/>
                  </a:lnTo>
                  <a:lnTo>
                    <a:pt x="6213"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2"/>
            <p:cNvSpPr/>
            <p:nvPr/>
          </p:nvSpPr>
          <p:spPr>
            <a:xfrm>
              <a:off x="6607825" y="1663100"/>
              <a:ext cx="129200" cy="377325"/>
            </a:xfrm>
            <a:custGeom>
              <a:rect b="b" l="l" r="r" t="t"/>
              <a:pathLst>
                <a:path extrusionOk="0" h="15093" w="5168">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2"/>
            <p:cNvSpPr/>
            <p:nvPr/>
          </p:nvSpPr>
          <p:spPr>
            <a:xfrm>
              <a:off x="6622175" y="1779475"/>
              <a:ext cx="100500" cy="218400"/>
            </a:xfrm>
            <a:custGeom>
              <a:rect b="b" l="l" r="r" t="t"/>
              <a:pathLst>
                <a:path extrusionOk="0" h="8736" w="402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82"/>
            <p:cNvSpPr/>
            <p:nvPr/>
          </p:nvSpPr>
          <p:spPr>
            <a:xfrm>
              <a:off x="6594500" y="1627225"/>
              <a:ext cx="155850" cy="55400"/>
            </a:xfrm>
            <a:custGeom>
              <a:rect b="b" l="l" r="r" t="t"/>
              <a:pathLst>
                <a:path extrusionOk="0" h="2216" w="6234">
                  <a:moveTo>
                    <a:pt x="0" y="1"/>
                  </a:moveTo>
                  <a:lnTo>
                    <a:pt x="0"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2"/>
            <p:cNvSpPr/>
            <p:nvPr/>
          </p:nvSpPr>
          <p:spPr>
            <a:xfrm>
              <a:off x="6059325" y="1673875"/>
              <a:ext cx="767925" cy="439850"/>
            </a:xfrm>
            <a:custGeom>
              <a:rect b="b" l="l" r="r" t="t"/>
              <a:pathLst>
                <a:path extrusionOk="0" h="17594" w="30717">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2"/>
            <p:cNvSpPr/>
            <p:nvPr/>
          </p:nvSpPr>
          <p:spPr>
            <a:xfrm>
              <a:off x="6080350" y="1726675"/>
              <a:ext cx="726375" cy="54350"/>
            </a:xfrm>
            <a:custGeom>
              <a:rect b="b" l="l" r="r" t="t"/>
              <a:pathLst>
                <a:path extrusionOk="0" h="2174" w="29055">
                  <a:moveTo>
                    <a:pt x="0" y="1"/>
                  </a:moveTo>
                  <a:lnTo>
                    <a:pt x="0" y="2174"/>
                  </a:lnTo>
                  <a:lnTo>
                    <a:pt x="29055" y="2174"/>
                  </a:lnTo>
                  <a:lnTo>
                    <a:pt x="2905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82"/>
          <p:cNvGrpSpPr/>
          <p:nvPr/>
        </p:nvGrpSpPr>
        <p:grpSpPr>
          <a:xfrm>
            <a:off x="399075" y="321640"/>
            <a:ext cx="8418957" cy="4570805"/>
            <a:chOff x="399075" y="321640"/>
            <a:chExt cx="8418957" cy="4570805"/>
          </a:xfrm>
        </p:grpSpPr>
        <p:sp>
          <p:nvSpPr>
            <p:cNvPr id="538" name="Google Shape;538;p82"/>
            <p:cNvSpPr/>
            <p:nvPr/>
          </p:nvSpPr>
          <p:spPr>
            <a:xfrm>
              <a:off x="8776024" y="41750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2"/>
            <p:cNvSpPr/>
            <p:nvPr/>
          </p:nvSpPr>
          <p:spPr>
            <a:xfrm>
              <a:off x="8037600" y="4557427"/>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2"/>
            <p:cNvSpPr/>
            <p:nvPr/>
          </p:nvSpPr>
          <p:spPr>
            <a:xfrm>
              <a:off x="8685648" y="27724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2"/>
            <p:cNvSpPr/>
            <p:nvPr/>
          </p:nvSpPr>
          <p:spPr>
            <a:xfrm>
              <a:off x="399075" y="274300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2"/>
            <p:cNvSpPr/>
            <p:nvPr/>
          </p:nvSpPr>
          <p:spPr>
            <a:xfrm>
              <a:off x="466616" y="4083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82"/>
            <p:cNvSpPr/>
            <p:nvPr/>
          </p:nvSpPr>
          <p:spPr>
            <a:xfrm>
              <a:off x="5274858" y="3216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82"/>
            <p:cNvSpPr/>
            <p:nvPr/>
          </p:nvSpPr>
          <p:spPr>
            <a:xfrm>
              <a:off x="8772322" y="3421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2"/>
            <p:cNvSpPr/>
            <p:nvPr/>
          </p:nvSpPr>
          <p:spPr>
            <a:xfrm>
              <a:off x="8772345" y="156971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82"/>
            <p:cNvSpPr/>
            <p:nvPr/>
          </p:nvSpPr>
          <p:spPr>
            <a:xfrm>
              <a:off x="6177808" y="48057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2"/>
            <p:cNvSpPr/>
            <p:nvPr/>
          </p:nvSpPr>
          <p:spPr>
            <a:xfrm>
              <a:off x="1876789" y="45852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548" name="Shape 548"/>
        <p:cNvGrpSpPr/>
        <p:nvPr/>
      </p:nvGrpSpPr>
      <p:grpSpPr>
        <a:xfrm>
          <a:off x="0" y="0"/>
          <a:ext cx="0" cy="0"/>
          <a:chOff x="0" y="0"/>
          <a:chExt cx="0" cy="0"/>
        </a:xfrm>
      </p:grpSpPr>
      <p:sp>
        <p:nvSpPr>
          <p:cNvPr id="549" name="Google Shape;549;p83"/>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550" name="Google Shape;550;p83"/>
          <p:cNvGrpSpPr/>
          <p:nvPr/>
        </p:nvGrpSpPr>
        <p:grpSpPr>
          <a:xfrm rot="-7443102">
            <a:off x="1754908" y="4910461"/>
            <a:ext cx="174907" cy="188420"/>
            <a:chOff x="4572900" y="1559200"/>
            <a:chExt cx="109050" cy="117475"/>
          </a:xfrm>
        </p:grpSpPr>
        <p:sp>
          <p:nvSpPr>
            <p:cNvPr id="551" name="Google Shape;551;p83"/>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3"/>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3"/>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83"/>
          <p:cNvGrpSpPr/>
          <p:nvPr/>
        </p:nvGrpSpPr>
        <p:grpSpPr>
          <a:xfrm flipH="1" rot="-8496144">
            <a:off x="7710832" y="4923628"/>
            <a:ext cx="201248" cy="162073"/>
            <a:chOff x="5092300" y="1444675"/>
            <a:chExt cx="125475" cy="101050"/>
          </a:xfrm>
        </p:grpSpPr>
        <p:sp>
          <p:nvSpPr>
            <p:cNvPr id="555" name="Google Shape;555;p83"/>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3"/>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3"/>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83"/>
          <p:cNvSpPr/>
          <p:nvPr/>
        </p:nvSpPr>
        <p:spPr>
          <a:xfrm>
            <a:off x="6580424" y="5053300"/>
            <a:ext cx="17812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9" name="Google Shape;559;p83"/>
          <p:cNvGrpSpPr/>
          <p:nvPr/>
        </p:nvGrpSpPr>
        <p:grpSpPr>
          <a:xfrm>
            <a:off x="1924560" y="4890178"/>
            <a:ext cx="200432" cy="161573"/>
            <a:chOff x="4786025" y="1663100"/>
            <a:chExt cx="124950" cy="100725"/>
          </a:xfrm>
        </p:grpSpPr>
        <p:sp>
          <p:nvSpPr>
            <p:cNvPr id="560" name="Google Shape;560;p83"/>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3"/>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3"/>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83"/>
          <p:cNvGrpSpPr/>
          <p:nvPr/>
        </p:nvGrpSpPr>
        <p:grpSpPr>
          <a:xfrm flipH="1">
            <a:off x="7866279" y="4863587"/>
            <a:ext cx="174045" cy="188161"/>
            <a:chOff x="5066550" y="1672425"/>
            <a:chExt cx="108500" cy="117300"/>
          </a:xfrm>
        </p:grpSpPr>
        <p:sp>
          <p:nvSpPr>
            <p:cNvPr id="564" name="Google Shape;564;p83"/>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3"/>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3"/>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83"/>
          <p:cNvGrpSpPr/>
          <p:nvPr/>
        </p:nvGrpSpPr>
        <p:grpSpPr>
          <a:xfrm rot="-7443102">
            <a:off x="7195903" y="4910461"/>
            <a:ext cx="174907" cy="188420"/>
            <a:chOff x="4572900" y="1559200"/>
            <a:chExt cx="109050" cy="117475"/>
          </a:xfrm>
        </p:grpSpPr>
        <p:sp>
          <p:nvSpPr>
            <p:cNvPr id="568" name="Google Shape;568;p83"/>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3"/>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83"/>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83"/>
          <p:cNvGrpSpPr/>
          <p:nvPr/>
        </p:nvGrpSpPr>
        <p:grpSpPr>
          <a:xfrm rot="10800000">
            <a:off x="7043529" y="4876887"/>
            <a:ext cx="174045" cy="188161"/>
            <a:chOff x="5066550" y="1672425"/>
            <a:chExt cx="108500" cy="117300"/>
          </a:xfrm>
        </p:grpSpPr>
        <p:sp>
          <p:nvSpPr>
            <p:cNvPr id="572" name="Google Shape;572;p83"/>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3"/>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3"/>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83"/>
          <p:cNvSpPr/>
          <p:nvPr/>
        </p:nvSpPr>
        <p:spPr>
          <a:xfrm>
            <a:off x="782351" y="5053300"/>
            <a:ext cx="17812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6" name="Google Shape;576;p83"/>
          <p:cNvGrpSpPr/>
          <p:nvPr/>
        </p:nvGrpSpPr>
        <p:grpSpPr>
          <a:xfrm rot="8496144">
            <a:off x="1193836" y="4923628"/>
            <a:ext cx="201248" cy="162073"/>
            <a:chOff x="5092300" y="1444675"/>
            <a:chExt cx="125475" cy="101050"/>
          </a:xfrm>
        </p:grpSpPr>
        <p:sp>
          <p:nvSpPr>
            <p:cNvPr id="577" name="Google Shape;577;p83"/>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3"/>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83"/>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83"/>
          <p:cNvGrpSpPr/>
          <p:nvPr/>
        </p:nvGrpSpPr>
        <p:grpSpPr>
          <a:xfrm>
            <a:off x="1065591" y="4863587"/>
            <a:ext cx="174045" cy="188161"/>
            <a:chOff x="5066550" y="1672425"/>
            <a:chExt cx="108500" cy="117300"/>
          </a:xfrm>
        </p:grpSpPr>
        <p:sp>
          <p:nvSpPr>
            <p:cNvPr id="581" name="Google Shape;581;p83"/>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3"/>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83"/>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4" name="Google Shape;584;p83"/>
          <p:cNvGrpSpPr/>
          <p:nvPr/>
        </p:nvGrpSpPr>
        <p:grpSpPr>
          <a:xfrm>
            <a:off x="406710" y="179228"/>
            <a:ext cx="8397489" cy="4675949"/>
            <a:chOff x="406710" y="179228"/>
            <a:chExt cx="8397489" cy="4675949"/>
          </a:xfrm>
        </p:grpSpPr>
        <p:sp>
          <p:nvSpPr>
            <p:cNvPr id="585" name="Google Shape;585;p83"/>
            <p:cNvSpPr/>
            <p:nvPr/>
          </p:nvSpPr>
          <p:spPr>
            <a:xfrm>
              <a:off x="2486615" y="1997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83"/>
            <p:cNvSpPr/>
            <p:nvPr/>
          </p:nvSpPr>
          <p:spPr>
            <a:xfrm>
              <a:off x="410896" y="46863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83"/>
            <p:cNvSpPr/>
            <p:nvPr/>
          </p:nvSpPr>
          <p:spPr>
            <a:xfrm>
              <a:off x="6519285" y="37054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3"/>
            <p:cNvSpPr/>
            <p:nvPr/>
          </p:nvSpPr>
          <p:spPr>
            <a:xfrm>
              <a:off x="8638971" y="12816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83"/>
            <p:cNvSpPr/>
            <p:nvPr/>
          </p:nvSpPr>
          <p:spPr>
            <a:xfrm>
              <a:off x="406710" y="352860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3"/>
            <p:cNvSpPr/>
            <p:nvPr/>
          </p:nvSpPr>
          <p:spPr>
            <a:xfrm>
              <a:off x="3293126" y="46616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83"/>
            <p:cNvSpPr/>
            <p:nvPr/>
          </p:nvSpPr>
          <p:spPr>
            <a:xfrm>
              <a:off x="5764203" y="4682154"/>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83"/>
            <p:cNvSpPr/>
            <p:nvPr/>
          </p:nvSpPr>
          <p:spPr>
            <a:xfrm>
              <a:off x="5381368" y="1792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83"/>
            <p:cNvSpPr/>
            <p:nvPr/>
          </p:nvSpPr>
          <p:spPr>
            <a:xfrm>
              <a:off x="8717519" y="350811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83"/>
            <p:cNvSpPr/>
            <p:nvPr/>
          </p:nvSpPr>
          <p:spPr>
            <a:xfrm>
              <a:off x="4667612" y="46616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3"/>
            <p:cNvSpPr/>
            <p:nvPr/>
          </p:nvSpPr>
          <p:spPr>
            <a:xfrm>
              <a:off x="406712" y="20766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596" name="Shape 596"/>
        <p:cNvGrpSpPr/>
        <p:nvPr/>
      </p:nvGrpSpPr>
      <p:grpSpPr>
        <a:xfrm>
          <a:off x="0" y="0"/>
          <a:ext cx="0" cy="0"/>
          <a:chOff x="0" y="0"/>
          <a:chExt cx="0" cy="0"/>
        </a:xfrm>
      </p:grpSpPr>
      <p:sp>
        <p:nvSpPr>
          <p:cNvPr id="597" name="Google Shape;597;p84"/>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598" name="Google Shape;598;p84"/>
          <p:cNvSpPr/>
          <p:nvPr/>
        </p:nvSpPr>
        <p:spPr>
          <a:xfrm>
            <a:off x="330526" y="5053300"/>
            <a:ext cx="1424667"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9" name="Google Shape;599;p84"/>
          <p:cNvGrpSpPr/>
          <p:nvPr/>
        </p:nvGrpSpPr>
        <p:grpSpPr>
          <a:xfrm>
            <a:off x="480510" y="3826747"/>
            <a:ext cx="770222" cy="1234959"/>
            <a:chOff x="146925" y="2071925"/>
            <a:chExt cx="565425" cy="906525"/>
          </a:xfrm>
        </p:grpSpPr>
        <p:sp>
          <p:nvSpPr>
            <p:cNvPr id="600" name="Google Shape;600;p84"/>
            <p:cNvSpPr/>
            <p:nvPr/>
          </p:nvSpPr>
          <p:spPr>
            <a:xfrm>
              <a:off x="146925" y="2123625"/>
              <a:ext cx="565425" cy="854825"/>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4"/>
            <p:cNvSpPr/>
            <p:nvPr/>
          </p:nvSpPr>
          <p:spPr>
            <a:xfrm>
              <a:off x="196975" y="2657350"/>
              <a:ext cx="464525" cy="28695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84"/>
            <p:cNvSpPr/>
            <p:nvPr/>
          </p:nvSpPr>
          <p:spPr>
            <a:xfrm>
              <a:off x="364575" y="2978400"/>
              <a:ext cx="26725" cy="25"/>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84"/>
            <p:cNvSpPr/>
            <p:nvPr/>
          </p:nvSpPr>
          <p:spPr>
            <a:xfrm>
              <a:off x="317875" y="2071925"/>
              <a:ext cx="223525" cy="85075"/>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4"/>
            <p:cNvSpPr/>
            <p:nvPr/>
          </p:nvSpPr>
          <p:spPr>
            <a:xfrm>
              <a:off x="352900" y="2081100"/>
              <a:ext cx="7550" cy="6507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4"/>
            <p:cNvSpPr/>
            <p:nvPr/>
          </p:nvSpPr>
          <p:spPr>
            <a:xfrm>
              <a:off x="401275" y="2081100"/>
              <a:ext cx="7525" cy="6507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4"/>
            <p:cNvSpPr/>
            <p:nvPr/>
          </p:nvSpPr>
          <p:spPr>
            <a:xfrm>
              <a:off x="450475" y="2081100"/>
              <a:ext cx="7525" cy="6507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4"/>
            <p:cNvSpPr/>
            <p:nvPr/>
          </p:nvSpPr>
          <p:spPr>
            <a:xfrm>
              <a:off x="498850" y="2081100"/>
              <a:ext cx="7525" cy="6507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84"/>
          <p:cNvGrpSpPr/>
          <p:nvPr/>
        </p:nvGrpSpPr>
        <p:grpSpPr>
          <a:xfrm>
            <a:off x="330517" y="235053"/>
            <a:ext cx="8386188" cy="4683559"/>
            <a:chOff x="330517" y="235053"/>
            <a:chExt cx="8386188" cy="4683559"/>
          </a:xfrm>
        </p:grpSpPr>
        <p:sp>
          <p:nvSpPr>
            <p:cNvPr id="609" name="Google Shape;609;p84"/>
            <p:cNvSpPr/>
            <p:nvPr/>
          </p:nvSpPr>
          <p:spPr>
            <a:xfrm rot="10800000">
              <a:off x="8430768" y="11980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84"/>
            <p:cNvSpPr/>
            <p:nvPr/>
          </p:nvSpPr>
          <p:spPr>
            <a:xfrm rot="10800000">
              <a:off x="330517" y="18230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4"/>
            <p:cNvSpPr/>
            <p:nvPr/>
          </p:nvSpPr>
          <p:spPr>
            <a:xfrm rot="10800000">
              <a:off x="8630025" y="4521168"/>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4"/>
            <p:cNvSpPr/>
            <p:nvPr/>
          </p:nvSpPr>
          <p:spPr>
            <a:xfrm rot="10800000">
              <a:off x="3057533" y="4745222"/>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4"/>
            <p:cNvSpPr/>
            <p:nvPr/>
          </p:nvSpPr>
          <p:spPr>
            <a:xfrm rot="10800000">
              <a:off x="401289" y="305987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4"/>
            <p:cNvSpPr/>
            <p:nvPr/>
          </p:nvSpPr>
          <p:spPr>
            <a:xfrm rot="10800000">
              <a:off x="6040820" y="483193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4"/>
            <p:cNvSpPr/>
            <p:nvPr/>
          </p:nvSpPr>
          <p:spPr>
            <a:xfrm rot="10800000">
              <a:off x="3725696" y="2350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616" name="Shape 616"/>
        <p:cNvGrpSpPr/>
        <p:nvPr/>
      </p:nvGrpSpPr>
      <p:grpSpPr>
        <a:xfrm>
          <a:off x="0" y="0"/>
          <a:ext cx="0" cy="0"/>
          <a:chOff x="0" y="0"/>
          <a:chExt cx="0" cy="0"/>
        </a:xfrm>
      </p:grpSpPr>
      <p:sp>
        <p:nvSpPr>
          <p:cNvPr id="617" name="Google Shape;617;p85"/>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618" name="Google Shape;618;p85"/>
          <p:cNvSpPr/>
          <p:nvPr/>
        </p:nvSpPr>
        <p:spPr>
          <a:xfrm>
            <a:off x="2979616" y="5053300"/>
            <a:ext cx="3185935"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9" name="Google Shape;619;p85"/>
          <p:cNvGrpSpPr/>
          <p:nvPr/>
        </p:nvGrpSpPr>
        <p:grpSpPr>
          <a:xfrm rot="1800013">
            <a:off x="3319297" y="4871232"/>
            <a:ext cx="288412" cy="230579"/>
            <a:chOff x="5243250" y="2506925"/>
            <a:chExt cx="192250" cy="153700"/>
          </a:xfrm>
        </p:grpSpPr>
        <p:sp>
          <p:nvSpPr>
            <p:cNvPr id="620" name="Google Shape;620;p85"/>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5"/>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85"/>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 name="Google Shape;623;p85"/>
          <p:cNvGrpSpPr/>
          <p:nvPr/>
        </p:nvGrpSpPr>
        <p:grpSpPr>
          <a:xfrm>
            <a:off x="3551889" y="4827015"/>
            <a:ext cx="293027" cy="226005"/>
            <a:chOff x="5483150" y="2495300"/>
            <a:chExt cx="195325" cy="150650"/>
          </a:xfrm>
        </p:grpSpPr>
        <p:sp>
          <p:nvSpPr>
            <p:cNvPr id="624" name="Google Shape;624;p85"/>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5"/>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5"/>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85"/>
          <p:cNvGrpSpPr/>
          <p:nvPr/>
        </p:nvGrpSpPr>
        <p:grpSpPr>
          <a:xfrm rot="2281081">
            <a:off x="3847499" y="4885776"/>
            <a:ext cx="288418" cy="230584"/>
            <a:chOff x="5243250" y="2506925"/>
            <a:chExt cx="192250" cy="153700"/>
          </a:xfrm>
        </p:grpSpPr>
        <p:sp>
          <p:nvSpPr>
            <p:cNvPr id="628" name="Google Shape;628;p85"/>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5"/>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5"/>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p85"/>
          <p:cNvGrpSpPr/>
          <p:nvPr/>
        </p:nvGrpSpPr>
        <p:grpSpPr>
          <a:xfrm rot="1800013">
            <a:off x="5143172" y="4871232"/>
            <a:ext cx="288412" cy="230579"/>
            <a:chOff x="5243250" y="2506925"/>
            <a:chExt cx="192250" cy="153700"/>
          </a:xfrm>
        </p:grpSpPr>
        <p:sp>
          <p:nvSpPr>
            <p:cNvPr id="632" name="Google Shape;632;p85"/>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5"/>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85"/>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85"/>
          <p:cNvGrpSpPr/>
          <p:nvPr/>
        </p:nvGrpSpPr>
        <p:grpSpPr>
          <a:xfrm>
            <a:off x="5375764" y="4827015"/>
            <a:ext cx="293027" cy="226005"/>
            <a:chOff x="5483150" y="2495300"/>
            <a:chExt cx="195325" cy="150650"/>
          </a:xfrm>
        </p:grpSpPr>
        <p:sp>
          <p:nvSpPr>
            <p:cNvPr id="636" name="Google Shape;636;p85"/>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5"/>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5"/>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85"/>
          <p:cNvGrpSpPr/>
          <p:nvPr/>
        </p:nvGrpSpPr>
        <p:grpSpPr>
          <a:xfrm rot="1800044">
            <a:off x="8370804" y="612943"/>
            <a:ext cx="595935" cy="595935"/>
            <a:chOff x="7761453" y="384308"/>
            <a:chExt cx="595948" cy="595948"/>
          </a:xfrm>
        </p:grpSpPr>
        <p:sp>
          <p:nvSpPr>
            <p:cNvPr id="640" name="Google Shape;640;p85"/>
            <p:cNvSpPr/>
            <p:nvPr/>
          </p:nvSpPr>
          <p:spPr>
            <a:xfrm rot="-5400000">
              <a:off x="8038440" y="663513"/>
              <a:ext cx="154511" cy="149182"/>
            </a:xfrm>
            <a:custGeom>
              <a:rect b="b" l="l" r="r" t="t"/>
              <a:pathLst>
                <a:path extrusionOk="0" h="3835" w="3972">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5"/>
            <p:cNvSpPr/>
            <p:nvPr/>
          </p:nvSpPr>
          <p:spPr>
            <a:xfrm rot="-5400000">
              <a:off x="8057617" y="682691"/>
              <a:ext cx="191194" cy="186720"/>
            </a:xfrm>
            <a:custGeom>
              <a:rect b="b" l="l" r="r" t="t"/>
              <a:pathLst>
                <a:path extrusionOk="0" h="4800" w="4915">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5"/>
            <p:cNvSpPr/>
            <p:nvPr/>
          </p:nvSpPr>
          <p:spPr>
            <a:xfrm rot="-5400000">
              <a:off x="8087609" y="712839"/>
              <a:ext cx="206676" cy="201580"/>
            </a:xfrm>
            <a:custGeom>
              <a:rect b="b" l="l" r="r" t="t"/>
              <a:pathLst>
                <a:path extrusionOk="0" h="5182" w="5313">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5"/>
            <p:cNvSpPr/>
            <p:nvPr/>
          </p:nvSpPr>
          <p:spPr>
            <a:xfrm rot="-5400000">
              <a:off x="8125381" y="750494"/>
              <a:ext cx="206520" cy="201191"/>
            </a:xfrm>
            <a:custGeom>
              <a:rect b="b" l="l" r="r" t="t"/>
              <a:pathLst>
                <a:path extrusionOk="0" h="5172" w="5309">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5"/>
            <p:cNvSpPr/>
            <p:nvPr/>
          </p:nvSpPr>
          <p:spPr>
            <a:xfrm rot="-5400000">
              <a:off x="7925066" y="549284"/>
              <a:ext cx="153655" cy="150076"/>
            </a:xfrm>
            <a:custGeom>
              <a:rect b="b" l="l" r="r" t="t"/>
              <a:pathLst>
                <a:path extrusionOk="0" h="3858" w="395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5"/>
            <p:cNvSpPr/>
            <p:nvPr/>
          </p:nvSpPr>
          <p:spPr>
            <a:xfrm rot="-5400000">
              <a:off x="7868349" y="493462"/>
              <a:ext cx="191194" cy="186681"/>
            </a:xfrm>
            <a:custGeom>
              <a:rect b="b" l="l" r="r" t="t"/>
              <a:pathLst>
                <a:path extrusionOk="0" h="4799" w="4915">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5"/>
            <p:cNvSpPr/>
            <p:nvPr/>
          </p:nvSpPr>
          <p:spPr>
            <a:xfrm rot="-5400000">
              <a:off x="7823614" y="447871"/>
              <a:ext cx="205664" cy="202008"/>
            </a:xfrm>
            <a:custGeom>
              <a:rect b="b" l="l" r="r" t="t"/>
              <a:pathLst>
                <a:path extrusionOk="0" h="5193" w="5287">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5"/>
            <p:cNvSpPr/>
            <p:nvPr/>
          </p:nvSpPr>
          <p:spPr>
            <a:xfrm rot="-5400000">
              <a:off x="7785979" y="410352"/>
              <a:ext cx="205781" cy="201930"/>
            </a:xfrm>
            <a:custGeom>
              <a:rect b="b" l="l" r="r" t="t"/>
              <a:pathLst>
                <a:path extrusionOk="0" h="5191" w="529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5"/>
            <p:cNvSpPr/>
            <p:nvPr/>
          </p:nvSpPr>
          <p:spPr>
            <a:xfrm rot="-5400000">
              <a:off x="7955836" y="384309"/>
              <a:ext cx="207181" cy="595948"/>
            </a:xfrm>
            <a:custGeom>
              <a:rect b="b" l="l" r="r" t="t"/>
              <a:pathLst>
                <a:path extrusionOk="0" h="15320" w="5326">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5"/>
            <p:cNvSpPr/>
            <p:nvPr/>
          </p:nvSpPr>
          <p:spPr>
            <a:xfrm rot="-5400000">
              <a:off x="7761452" y="578692"/>
              <a:ext cx="595948" cy="207181"/>
            </a:xfrm>
            <a:custGeom>
              <a:rect b="b" l="l" r="r" t="t"/>
              <a:pathLst>
                <a:path extrusionOk="0" h="5326" w="1532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85"/>
          <p:cNvGrpSpPr/>
          <p:nvPr/>
        </p:nvGrpSpPr>
        <p:grpSpPr>
          <a:xfrm>
            <a:off x="281230" y="215753"/>
            <a:ext cx="8594936" cy="4611274"/>
            <a:chOff x="281230" y="215753"/>
            <a:chExt cx="8594936" cy="4611274"/>
          </a:xfrm>
        </p:grpSpPr>
        <p:sp>
          <p:nvSpPr>
            <p:cNvPr id="651" name="Google Shape;651;p85"/>
            <p:cNvSpPr/>
            <p:nvPr/>
          </p:nvSpPr>
          <p:spPr>
            <a:xfrm rot="10800000">
              <a:off x="7419821" y="300841"/>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85"/>
            <p:cNvSpPr/>
            <p:nvPr/>
          </p:nvSpPr>
          <p:spPr>
            <a:xfrm rot="10800000">
              <a:off x="281230" y="10157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85"/>
            <p:cNvSpPr/>
            <p:nvPr/>
          </p:nvSpPr>
          <p:spPr>
            <a:xfrm rot="10800000">
              <a:off x="8430780" y="46335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85"/>
            <p:cNvSpPr/>
            <p:nvPr/>
          </p:nvSpPr>
          <p:spPr>
            <a:xfrm rot="10800000">
              <a:off x="335154" y="42158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5"/>
            <p:cNvSpPr/>
            <p:nvPr/>
          </p:nvSpPr>
          <p:spPr>
            <a:xfrm rot="10800000">
              <a:off x="8789486" y="3545706"/>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5"/>
            <p:cNvSpPr/>
            <p:nvPr/>
          </p:nvSpPr>
          <p:spPr>
            <a:xfrm rot="10800000">
              <a:off x="3830955" y="456255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5"/>
            <p:cNvSpPr/>
            <p:nvPr/>
          </p:nvSpPr>
          <p:spPr>
            <a:xfrm rot="10800000">
              <a:off x="421825" y="218510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5"/>
            <p:cNvSpPr/>
            <p:nvPr/>
          </p:nvSpPr>
          <p:spPr>
            <a:xfrm rot="10800000">
              <a:off x="906795" y="2157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659" name="Shape 659"/>
        <p:cNvGrpSpPr/>
        <p:nvPr/>
      </p:nvGrpSpPr>
      <p:grpSpPr>
        <a:xfrm>
          <a:off x="0" y="0"/>
          <a:ext cx="0" cy="0"/>
          <a:chOff x="0" y="0"/>
          <a:chExt cx="0" cy="0"/>
        </a:xfrm>
      </p:grpSpPr>
      <p:sp>
        <p:nvSpPr>
          <p:cNvPr id="660" name="Google Shape;660;p86"/>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661" name="Google Shape;661;p86"/>
          <p:cNvGrpSpPr/>
          <p:nvPr/>
        </p:nvGrpSpPr>
        <p:grpSpPr>
          <a:xfrm>
            <a:off x="312144" y="3081292"/>
            <a:ext cx="1394726" cy="1970946"/>
            <a:chOff x="1546975" y="2098125"/>
            <a:chExt cx="1280975" cy="1810200"/>
          </a:xfrm>
        </p:grpSpPr>
        <p:sp>
          <p:nvSpPr>
            <p:cNvPr id="662" name="Google Shape;662;p86"/>
            <p:cNvSpPr/>
            <p:nvPr/>
          </p:nvSpPr>
          <p:spPr>
            <a:xfrm>
              <a:off x="2124450" y="2815300"/>
              <a:ext cx="436125" cy="574200"/>
            </a:xfrm>
            <a:custGeom>
              <a:rect b="b" l="l" r="r" t="t"/>
              <a:pathLst>
                <a:path extrusionOk="0" h="22968" w="17445">
                  <a:moveTo>
                    <a:pt x="6772" y="1"/>
                  </a:moveTo>
                  <a:lnTo>
                    <a:pt x="0" y="3770"/>
                  </a:lnTo>
                  <a:lnTo>
                    <a:pt x="10651" y="22967"/>
                  </a:lnTo>
                  <a:lnTo>
                    <a:pt x="17445" y="19198"/>
                  </a:lnTo>
                  <a:lnTo>
                    <a:pt x="67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6"/>
            <p:cNvSpPr/>
            <p:nvPr/>
          </p:nvSpPr>
          <p:spPr>
            <a:xfrm>
              <a:off x="2251550" y="2815300"/>
              <a:ext cx="309025" cy="534200"/>
            </a:xfrm>
            <a:custGeom>
              <a:rect b="b" l="l" r="r" t="t"/>
              <a:pathLst>
                <a:path extrusionOk="0" h="21368" w="12361">
                  <a:moveTo>
                    <a:pt x="1688" y="1"/>
                  </a:moveTo>
                  <a:lnTo>
                    <a:pt x="1" y="943"/>
                  </a:lnTo>
                  <a:cubicBezTo>
                    <a:pt x="1951" y="3091"/>
                    <a:pt x="3924" y="6202"/>
                    <a:pt x="5523" y="9840"/>
                  </a:cubicBezTo>
                  <a:cubicBezTo>
                    <a:pt x="7430" y="14136"/>
                    <a:pt x="8416" y="18300"/>
                    <a:pt x="8438" y="21368"/>
                  </a:cubicBezTo>
                  <a:lnTo>
                    <a:pt x="12361" y="19198"/>
                  </a:lnTo>
                  <a:lnTo>
                    <a:pt x="168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6"/>
            <p:cNvSpPr/>
            <p:nvPr/>
          </p:nvSpPr>
          <p:spPr>
            <a:xfrm>
              <a:off x="1760100" y="2160050"/>
              <a:ext cx="436150" cy="574200"/>
            </a:xfrm>
            <a:custGeom>
              <a:rect b="b" l="l" r="r" t="t"/>
              <a:pathLst>
                <a:path extrusionOk="0" h="22968" w="17446">
                  <a:moveTo>
                    <a:pt x="6773" y="0"/>
                  </a:moveTo>
                  <a:lnTo>
                    <a:pt x="1" y="3748"/>
                  </a:lnTo>
                  <a:lnTo>
                    <a:pt x="10674" y="22967"/>
                  </a:lnTo>
                  <a:lnTo>
                    <a:pt x="17445" y="19198"/>
                  </a:lnTo>
                  <a:lnTo>
                    <a:pt x="67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6"/>
            <p:cNvSpPr/>
            <p:nvPr/>
          </p:nvSpPr>
          <p:spPr>
            <a:xfrm>
              <a:off x="1887225" y="2160050"/>
              <a:ext cx="309025" cy="534200"/>
            </a:xfrm>
            <a:custGeom>
              <a:rect b="b" l="l" r="r" t="t"/>
              <a:pathLst>
                <a:path extrusionOk="0" h="21368" w="12361">
                  <a:moveTo>
                    <a:pt x="1688" y="0"/>
                  </a:moveTo>
                  <a:lnTo>
                    <a:pt x="0" y="921"/>
                  </a:lnTo>
                  <a:cubicBezTo>
                    <a:pt x="1951" y="3068"/>
                    <a:pt x="3923" y="6180"/>
                    <a:pt x="5545" y="9840"/>
                  </a:cubicBezTo>
                  <a:cubicBezTo>
                    <a:pt x="7429" y="14135"/>
                    <a:pt x="8416" y="18277"/>
                    <a:pt x="8459" y="21367"/>
                  </a:cubicBezTo>
                  <a:lnTo>
                    <a:pt x="12360" y="19198"/>
                  </a:lnTo>
                  <a:lnTo>
                    <a:pt x="1688"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6"/>
            <p:cNvSpPr/>
            <p:nvPr/>
          </p:nvSpPr>
          <p:spPr>
            <a:xfrm>
              <a:off x="1788600" y="2278375"/>
              <a:ext cx="715550" cy="942925"/>
            </a:xfrm>
            <a:custGeom>
              <a:rect b="b" l="l" r="r" t="t"/>
              <a:pathLst>
                <a:path extrusionOk="0" h="37717" w="28622">
                  <a:moveTo>
                    <a:pt x="11111" y="1"/>
                  </a:moveTo>
                  <a:lnTo>
                    <a:pt x="1" y="6181"/>
                  </a:lnTo>
                  <a:lnTo>
                    <a:pt x="17511" y="37717"/>
                  </a:lnTo>
                  <a:lnTo>
                    <a:pt x="28622" y="31537"/>
                  </a:lnTo>
                  <a:lnTo>
                    <a:pt x="111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6"/>
            <p:cNvSpPr/>
            <p:nvPr/>
          </p:nvSpPr>
          <p:spPr>
            <a:xfrm>
              <a:off x="1997350" y="2278375"/>
              <a:ext cx="507350" cy="877725"/>
            </a:xfrm>
            <a:custGeom>
              <a:rect b="b" l="l" r="r" t="t"/>
              <a:pathLst>
                <a:path extrusionOk="0" h="35109" w="20294">
                  <a:moveTo>
                    <a:pt x="2761" y="1"/>
                  </a:moveTo>
                  <a:lnTo>
                    <a:pt x="0" y="1535"/>
                  </a:lnTo>
                  <a:cubicBezTo>
                    <a:pt x="3200" y="5063"/>
                    <a:pt x="6443" y="10169"/>
                    <a:pt x="9073" y="16174"/>
                  </a:cubicBezTo>
                  <a:cubicBezTo>
                    <a:pt x="12185" y="23209"/>
                    <a:pt x="13807" y="30024"/>
                    <a:pt x="13872" y="35109"/>
                  </a:cubicBezTo>
                  <a:lnTo>
                    <a:pt x="20293" y="31537"/>
                  </a:lnTo>
                  <a:lnTo>
                    <a:pt x="276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6"/>
            <p:cNvSpPr/>
            <p:nvPr/>
          </p:nvSpPr>
          <p:spPr>
            <a:xfrm>
              <a:off x="2178150" y="3011450"/>
              <a:ext cx="360525" cy="240525"/>
            </a:xfrm>
            <a:custGeom>
              <a:rect b="b" l="l" r="r" t="t"/>
              <a:pathLst>
                <a:path extrusionOk="0" h="9621" w="14421">
                  <a:moveTo>
                    <a:pt x="13127" y="0"/>
                  </a:moveTo>
                  <a:lnTo>
                    <a:pt x="0" y="7298"/>
                  </a:lnTo>
                  <a:lnTo>
                    <a:pt x="1293" y="9621"/>
                  </a:lnTo>
                  <a:lnTo>
                    <a:pt x="14420" y="2323"/>
                  </a:lnTo>
                  <a:lnTo>
                    <a:pt x="13127"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6"/>
            <p:cNvSpPr/>
            <p:nvPr/>
          </p:nvSpPr>
          <p:spPr>
            <a:xfrm>
              <a:off x="1754075" y="2247700"/>
              <a:ext cx="360525" cy="240550"/>
            </a:xfrm>
            <a:custGeom>
              <a:rect b="b" l="l" r="r" t="t"/>
              <a:pathLst>
                <a:path extrusionOk="0" h="9622" w="14421">
                  <a:moveTo>
                    <a:pt x="13128" y="1"/>
                  </a:moveTo>
                  <a:lnTo>
                    <a:pt x="1" y="7298"/>
                  </a:lnTo>
                  <a:lnTo>
                    <a:pt x="1294" y="9621"/>
                  </a:lnTo>
                  <a:lnTo>
                    <a:pt x="14421" y="2324"/>
                  </a:lnTo>
                  <a:lnTo>
                    <a:pt x="1312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6"/>
            <p:cNvSpPr/>
            <p:nvPr/>
          </p:nvSpPr>
          <p:spPr>
            <a:xfrm>
              <a:off x="1703675" y="2098125"/>
              <a:ext cx="266300" cy="188500"/>
            </a:xfrm>
            <a:custGeom>
              <a:rect b="b" l="l" r="r" t="t"/>
              <a:pathLst>
                <a:path extrusionOk="0" h="7540" w="10652">
                  <a:moveTo>
                    <a:pt x="9358" y="1"/>
                  </a:moveTo>
                  <a:lnTo>
                    <a:pt x="1" y="5217"/>
                  </a:lnTo>
                  <a:lnTo>
                    <a:pt x="1272" y="7540"/>
                  </a:lnTo>
                  <a:lnTo>
                    <a:pt x="10651" y="2324"/>
                  </a:lnTo>
                  <a:lnTo>
                    <a:pt x="9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6"/>
            <p:cNvSpPr/>
            <p:nvPr/>
          </p:nvSpPr>
          <p:spPr>
            <a:xfrm>
              <a:off x="1546975" y="2719975"/>
              <a:ext cx="463000" cy="1036600"/>
            </a:xfrm>
            <a:custGeom>
              <a:rect b="b" l="l" r="r" t="t"/>
              <a:pathLst>
                <a:path extrusionOk="0" h="41464" w="18520">
                  <a:moveTo>
                    <a:pt x="16613" y="0"/>
                  </a:moveTo>
                  <a:cubicBezTo>
                    <a:pt x="11967" y="1030"/>
                    <a:pt x="7759" y="3616"/>
                    <a:pt x="4757" y="7320"/>
                  </a:cubicBezTo>
                  <a:cubicBezTo>
                    <a:pt x="1688" y="11067"/>
                    <a:pt x="1" y="15801"/>
                    <a:pt x="1" y="20644"/>
                  </a:cubicBezTo>
                  <a:cubicBezTo>
                    <a:pt x="1" y="30966"/>
                    <a:pt x="7386" y="39732"/>
                    <a:pt x="17555" y="41464"/>
                  </a:cubicBezTo>
                  <a:lnTo>
                    <a:pt x="18519" y="35809"/>
                  </a:lnTo>
                  <a:cubicBezTo>
                    <a:pt x="11134" y="34538"/>
                    <a:pt x="5765" y="28161"/>
                    <a:pt x="5765" y="20644"/>
                  </a:cubicBezTo>
                  <a:cubicBezTo>
                    <a:pt x="5765" y="13478"/>
                    <a:pt x="10827" y="7167"/>
                    <a:pt x="17840" y="5632"/>
                  </a:cubicBezTo>
                  <a:lnTo>
                    <a:pt x="166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6"/>
            <p:cNvSpPr/>
            <p:nvPr/>
          </p:nvSpPr>
          <p:spPr>
            <a:xfrm>
              <a:off x="1743675" y="2598350"/>
              <a:ext cx="392300" cy="392300"/>
            </a:xfrm>
            <a:custGeom>
              <a:rect b="b" l="l" r="r" t="t"/>
              <a:pathLst>
                <a:path extrusionOk="0" h="15692" w="15692">
                  <a:moveTo>
                    <a:pt x="7846" y="0"/>
                  </a:moveTo>
                  <a:cubicBezTo>
                    <a:pt x="3507" y="0"/>
                    <a:pt x="0" y="3507"/>
                    <a:pt x="0" y="7846"/>
                  </a:cubicBezTo>
                  <a:cubicBezTo>
                    <a:pt x="0" y="12163"/>
                    <a:pt x="3507" y="15691"/>
                    <a:pt x="7846" y="15691"/>
                  </a:cubicBezTo>
                  <a:cubicBezTo>
                    <a:pt x="12163" y="15691"/>
                    <a:pt x="15692" y="12163"/>
                    <a:pt x="15692" y="7846"/>
                  </a:cubicBezTo>
                  <a:cubicBezTo>
                    <a:pt x="15692" y="3507"/>
                    <a:pt x="12163" y="0"/>
                    <a:pt x="784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6"/>
            <p:cNvSpPr/>
            <p:nvPr/>
          </p:nvSpPr>
          <p:spPr>
            <a:xfrm>
              <a:off x="1792425" y="2647100"/>
              <a:ext cx="294250" cy="294775"/>
            </a:xfrm>
            <a:custGeom>
              <a:rect b="b" l="l" r="r" t="t"/>
              <a:pathLst>
                <a:path extrusionOk="0" h="11791" w="11770">
                  <a:moveTo>
                    <a:pt x="5896" y="1"/>
                  </a:moveTo>
                  <a:cubicBezTo>
                    <a:pt x="2631" y="1"/>
                    <a:pt x="1" y="2630"/>
                    <a:pt x="1" y="5896"/>
                  </a:cubicBezTo>
                  <a:cubicBezTo>
                    <a:pt x="1" y="9139"/>
                    <a:pt x="2631" y="11791"/>
                    <a:pt x="5896" y="11791"/>
                  </a:cubicBezTo>
                  <a:cubicBezTo>
                    <a:pt x="9139" y="11791"/>
                    <a:pt x="11769" y="9139"/>
                    <a:pt x="11769" y="5896"/>
                  </a:cubicBezTo>
                  <a:cubicBezTo>
                    <a:pt x="11769" y="2630"/>
                    <a:pt x="9139" y="1"/>
                    <a:pt x="5896"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6"/>
            <p:cNvSpPr/>
            <p:nvPr/>
          </p:nvSpPr>
          <p:spPr>
            <a:xfrm>
              <a:off x="1662600" y="3731900"/>
              <a:ext cx="1165350" cy="176425"/>
            </a:xfrm>
            <a:custGeom>
              <a:rect b="b" l="l" r="r" t="t"/>
              <a:pathLst>
                <a:path extrusionOk="0" h="7057" w="46614">
                  <a:moveTo>
                    <a:pt x="0" y="0"/>
                  </a:moveTo>
                  <a:lnTo>
                    <a:pt x="0" y="7057"/>
                  </a:lnTo>
                  <a:lnTo>
                    <a:pt x="46613" y="7057"/>
                  </a:lnTo>
                  <a:lnTo>
                    <a:pt x="4661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6"/>
            <p:cNvSpPr/>
            <p:nvPr/>
          </p:nvSpPr>
          <p:spPr>
            <a:xfrm>
              <a:off x="2044450" y="3605875"/>
              <a:ext cx="783500" cy="56475"/>
            </a:xfrm>
            <a:custGeom>
              <a:rect b="b" l="l" r="r" t="t"/>
              <a:pathLst>
                <a:path extrusionOk="0" h="2259" w="31340">
                  <a:moveTo>
                    <a:pt x="1" y="1"/>
                  </a:moveTo>
                  <a:lnTo>
                    <a:pt x="1" y="2258"/>
                  </a:lnTo>
                  <a:lnTo>
                    <a:pt x="31339" y="2258"/>
                  </a:lnTo>
                  <a:lnTo>
                    <a:pt x="31339"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6"/>
            <p:cNvSpPr/>
            <p:nvPr/>
          </p:nvSpPr>
          <p:spPr>
            <a:xfrm>
              <a:off x="1839000" y="3537800"/>
              <a:ext cx="316700" cy="288500"/>
            </a:xfrm>
            <a:custGeom>
              <a:rect b="b" l="l" r="r" t="t"/>
              <a:pathLst>
                <a:path extrusionOk="0" h="11540" w="12668">
                  <a:moveTo>
                    <a:pt x="6342" y="1"/>
                  </a:moveTo>
                  <a:cubicBezTo>
                    <a:pt x="4866" y="1"/>
                    <a:pt x="3387" y="565"/>
                    <a:pt x="2258" y="1694"/>
                  </a:cubicBezTo>
                  <a:cubicBezTo>
                    <a:pt x="1" y="3951"/>
                    <a:pt x="1" y="7611"/>
                    <a:pt x="2258" y="9846"/>
                  </a:cubicBezTo>
                  <a:cubicBezTo>
                    <a:pt x="3387" y="10975"/>
                    <a:pt x="4866" y="11539"/>
                    <a:pt x="6342" y="11539"/>
                  </a:cubicBezTo>
                  <a:cubicBezTo>
                    <a:pt x="7819" y="11539"/>
                    <a:pt x="9293" y="10975"/>
                    <a:pt x="10410" y="9846"/>
                  </a:cubicBezTo>
                  <a:cubicBezTo>
                    <a:pt x="12668" y="7611"/>
                    <a:pt x="12668" y="3951"/>
                    <a:pt x="10410" y="1694"/>
                  </a:cubicBezTo>
                  <a:cubicBezTo>
                    <a:pt x="9293" y="565"/>
                    <a:pt x="7819" y="1"/>
                    <a:pt x="6342"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6"/>
            <p:cNvSpPr/>
            <p:nvPr/>
          </p:nvSpPr>
          <p:spPr>
            <a:xfrm>
              <a:off x="1908025" y="3592725"/>
              <a:ext cx="178650" cy="178650"/>
            </a:xfrm>
            <a:custGeom>
              <a:rect b="b" l="l" r="r" t="t"/>
              <a:pathLst>
                <a:path extrusionOk="0" h="7146" w="7146">
                  <a:moveTo>
                    <a:pt x="3573" y="1"/>
                  </a:moveTo>
                  <a:cubicBezTo>
                    <a:pt x="1601" y="1"/>
                    <a:pt x="1" y="1601"/>
                    <a:pt x="1" y="3573"/>
                  </a:cubicBezTo>
                  <a:cubicBezTo>
                    <a:pt x="1" y="5545"/>
                    <a:pt x="1601" y="7145"/>
                    <a:pt x="3573" y="7145"/>
                  </a:cubicBezTo>
                  <a:cubicBezTo>
                    <a:pt x="5545" y="7145"/>
                    <a:pt x="7145" y="5545"/>
                    <a:pt x="7145" y="3573"/>
                  </a:cubicBezTo>
                  <a:cubicBezTo>
                    <a:pt x="7145" y="1601"/>
                    <a:pt x="5545" y="1"/>
                    <a:pt x="3573"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86"/>
          <p:cNvSpPr/>
          <p:nvPr/>
        </p:nvSpPr>
        <p:spPr>
          <a:xfrm>
            <a:off x="101926" y="5053300"/>
            <a:ext cx="2058741"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9" name="Google Shape;679;p86"/>
          <p:cNvGrpSpPr/>
          <p:nvPr/>
        </p:nvGrpSpPr>
        <p:grpSpPr>
          <a:xfrm>
            <a:off x="330525" y="178196"/>
            <a:ext cx="8308770" cy="4765535"/>
            <a:chOff x="330525" y="178196"/>
            <a:chExt cx="8308770" cy="4765535"/>
          </a:xfrm>
        </p:grpSpPr>
        <p:sp>
          <p:nvSpPr>
            <p:cNvPr id="680" name="Google Shape;680;p86"/>
            <p:cNvSpPr/>
            <p:nvPr/>
          </p:nvSpPr>
          <p:spPr>
            <a:xfrm flipH="1">
              <a:off x="3458133" y="4818687"/>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6"/>
            <p:cNvSpPr/>
            <p:nvPr/>
          </p:nvSpPr>
          <p:spPr>
            <a:xfrm flipH="1">
              <a:off x="3929266" y="17819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6"/>
            <p:cNvSpPr/>
            <p:nvPr/>
          </p:nvSpPr>
          <p:spPr>
            <a:xfrm flipH="1">
              <a:off x="8593585" y="29690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6"/>
            <p:cNvSpPr/>
            <p:nvPr/>
          </p:nvSpPr>
          <p:spPr>
            <a:xfrm flipH="1">
              <a:off x="8506886" y="1092892"/>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6"/>
            <p:cNvSpPr/>
            <p:nvPr/>
          </p:nvSpPr>
          <p:spPr>
            <a:xfrm flipH="1">
              <a:off x="6264407" y="4857015"/>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6"/>
            <p:cNvSpPr/>
            <p:nvPr/>
          </p:nvSpPr>
          <p:spPr>
            <a:xfrm flipH="1">
              <a:off x="511088" y="264866"/>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6"/>
            <p:cNvSpPr/>
            <p:nvPr/>
          </p:nvSpPr>
          <p:spPr>
            <a:xfrm flipH="1">
              <a:off x="330525" y="201961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86"/>
          <p:cNvGrpSpPr/>
          <p:nvPr/>
        </p:nvGrpSpPr>
        <p:grpSpPr>
          <a:xfrm rot="4499967">
            <a:off x="511656" y="949693"/>
            <a:ext cx="293031" cy="226009"/>
            <a:chOff x="5483150" y="2495300"/>
            <a:chExt cx="195325" cy="150650"/>
          </a:xfrm>
        </p:grpSpPr>
        <p:sp>
          <p:nvSpPr>
            <p:cNvPr id="688" name="Google Shape;688;p86"/>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6"/>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6"/>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86"/>
          <p:cNvGrpSpPr/>
          <p:nvPr/>
        </p:nvGrpSpPr>
        <p:grpSpPr>
          <a:xfrm rot="1800013">
            <a:off x="452618" y="1374143"/>
            <a:ext cx="288412" cy="230579"/>
            <a:chOff x="5243250" y="2506925"/>
            <a:chExt cx="192250" cy="153700"/>
          </a:xfrm>
        </p:grpSpPr>
        <p:sp>
          <p:nvSpPr>
            <p:cNvPr id="692" name="Google Shape;692;p86"/>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6"/>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6"/>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sp>
        <p:nvSpPr>
          <p:cNvPr id="73" name="Google Shape;73;p60"/>
          <p:cNvSpPr txBox="1"/>
          <p:nvPr>
            <p:ph idx="1" type="subTitle"/>
          </p:nvPr>
        </p:nvSpPr>
        <p:spPr>
          <a:xfrm>
            <a:off x="2134586" y="2050652"/>
            <a:ext cx="2327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 name="Google Shape;74;p60"/>
          <p:cNvSpPr txBox="1"/>
          <p:nvPr>
            <p:ph idx="2" type="subTitle"/>
          </p:nvPr>
        </p:nvSpPr>
        <p:spPr>
          <a:xfrm>
            <a:off x="5718811" y="2050652"/>
            <a:ext cx="2327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5" name="Google Shape;75;p60"/>
          <p:cNvSpPr txBox="1"/>
          <p:nvPr>
            <p:ph idx="3" type="subTitle"/>
          </p:nvPr>
        </p:nvSpPr>
        <p:spPr>
          <a:xfrm>
            <a:off x="2134586" y="3421925"/>
            <a:ext cx="2327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6" name="Google Shape;76;p60"/>
          <p:cNvSpPr txBox="1"/>
          <p:nvPr>
            <p:ph idx="4" type="subTitle"/>
          </p:nvPr>
        </p:nvSpPr>
        <p:spPr>
          <a:xfrm>
            <a:off x="5718811" y="3421925"/>
            <a:ext cx="2327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 name="Google Shape;77;p60"/>
          <p:cNvSpPr txBox="1"/>
          <p:nvPr>
            <p:ph type="title"/>
          </p:nvPr>
        </p:nvSpPr>
        <p:spPr>
          <a:xfrm>
            <a:off x="1098443" y="1911885"/>
            <a:ext cx="913500" cy="4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8" name="Google Shape;78;p60"/>
          <p:cNvSpPr txBox="1"/>
          <p:nvPr>
            <p:ph idx="5" type="title"/>
          </p:nvPr>
        </p:nvSpPr>
        <p:spPr>
          <a:xfrm>
            <a:off x="1098443" y="3281700"/>
            <a:ext cx="913500" cy="4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 name="Google Shape;79;p60"/>
          <p:cNvSpPr txBox="1"/>
          <p:nvPr>
            <p:ph idx="6" type="title"/>
          </p:nvPr>
        </p:nvSpPr>
        <p:spPr>
          <a:xfrm>
            <a:off x="4682618" y="1911885"/>
            <a:ext cx="913500" cy="4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 name="Google Shape;80;p60"/>
          <p:cNvSpPr txBox="1"/>
          <p:nvPr>
            <p:ph idx="7" type="title"/>
          </p:nvPr>
        </p:nvSpPr>
        <p:spPr>
          <a:xfrm>
            <a:off x="4682618" y="3281699"/>
            <a:ext cx="913500" cy="4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1" name="Google Shape;81;p60"/>
          <p:cNvSpPr txBox="1"/>
          <p:nvPr>
            <p:ph idx="8" type="subTitle"/>
          </p:nvPr>
        </p:nvSpPr>
        <p:spPr>
          <a:xfrm>
            <a:off x="2134586" y="1738950"/>
            <a:ext cx="2327100" cy="38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2" name="Google Shape;82;p60"/>
          <p:cNvSpPr txBox="1"/>
          <p:nvPr>
            <p:ph idx="9" type="subTitle"/>
          </p:nvPr>
        </p:nvSpPr>
        <p:spPr>
          <a:xfrm>
            <a:off x="2134586" y="3110225"/>
            <a:ext cx="2327100" cy="38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3" name="Google Shape;83;p60"/>
          <p:cNvSpPr txBox="1"/>
          <p:nvPr>
            <p:ph idx="13" type="subTitle"/>
          </p:nvPr>
        </p:nvSpPr>
        <p:spPr>
          <a:xfrm>
            <a:off x="5718811" y="1738950"/>
            <a:ext cx="2327100" cy="38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4" name="Google Shape;84;p60"/>
          <p:cNvSpPr txBox="1"/>
          <p:nvPr>
            <p:ph idx="14" type="subTitle"/>
          </p:nvPr>
        </p:nvSpPr>
        <p:spPr>
          <a:xfrm>
            <a:off x="5718811" y="3110225"/>
            <a:ext cx="2327100" cy="38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5" name="Google Shape;85;p60"/>
          <p:cNvSpPr txBox="1"/>
          <p:nvPr>
            <p:ph idx="15"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86" name="Google Shape;86;p60"/>
          <p:cNvGrpSpPr/>
          <p:nvPr/>
        </p:nvGrpSpPr>
        <p:grpSpPr>
          <a:xfrm>
            <a:off x="424820" y="700860"/>
            <a:ext cx="288413" cy="230581"/>
            <a:chOff x="5243250" y="2506925"/>
            <a:chExt cx="192250" cy="153700"/>
          </a:xfrm>
        </p:grpSpPr>
        <p:sp>
          <p:nvSpPr>
            <p:cNvPr id="87" name="Google Shape;87;p60"/>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0"/>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0"/>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60"/>
          <p:cNvGrpSpPr/>
          <p:nvPr/>
        </p:nvGrpSpPr>
        <p:grpSpPr>
          <a:xfrm>
            <a:off x="637017" y="350296"/>
            <a:ext cx="293027" cy="226005"/>
            <a:chOff x="5483150" y="2495300"/>
            <a:chExt cx="195325" cy="150650"/>
          </a:xfrm>
        </p:grpSpPr>
        <p:sp>
          <p:nvSpPr>
            <p:cNvPr id="91" name="Google Shape;91;p60"/>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0"/>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0"/>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60"/>
          <p:cNvSpPr/>
          <p:nvPr/>
        </p:nvSpPr>
        <p:spPr>
          <a:xfrm>
            <a:off x="3417752" y="5053300"/>
            <a:ext cx="2301077"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60"/>
          <p:cNvGrpSpPr/>
          <p:nvPr/>
        </p:nvGrpSpPr>
        <p:grpSpPr>
          <a:xfrm rot="-5400000">
            <a:off x="4411442" y="4282327"/>
            <a:ext cx="302521" cy="1239411"/>
            <a:chOff x="5400625" y="2964100"/>
            <a:chExt cx="253750" cy="1039600"/>
          </a:xfrm>
        </p:grpSpPr>
        <p:sp>
          <p:nvSpPr>
            <p:cNvPr id="96" name="Google Shape;96;p60"/>
            <p:cNvSpPr/>
            <p:nvPr/>
          </p:nvSpPr>
          <p:spPr>
            <a:xfrm>
              <a:off x="5525700" y="2964100"/>
              <a:ext cx="3600" cy="215850"/>
            </a:xfrm>
            <a:custGeom>
              <a:rect b="b" l="l" r="r" t="t"/>
              <a:pathLst>
                <a:path extrusionOk="0" h="8634" w="144">
                  <a:moveTo>
                    <a:pt x="0" y="1"/>
                  </a:moveTo>
                  <a:lnTo>
                    <a:pt x="0" y="8633"/>
                  </a:lnTo>
                  <a:lnTo>
                    <a:pt x="144" y="8633"/>
                  </a:lnTo>
                  <a:lnTo>
                    <a:pt x="14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0"/>
            <p:cNvSpPr/>
            <p:nvPr/>
          </p:nvSpPr>
          <p:spPr>
            <a:xfrm>
              <a:off x="5497500" y="3179925"/>
              <a:ext cx="60525" cy="131250"/>
            </a:xfrm>
            <a:custGeom>
              <a:rect b="b" l="l" r="r" t="t"/>
              <a:pathLst>
                <a:path extrusionOk="0" h="5250" w="2421">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0"/>
            <p:cNvSpPr/>
            <p:nvPr/>
          </p:nvSpPr>
          <p:spPr>
            <a:xfrm>
              <a:off x="5497500" y="3165050"/>
              <a:ext cx="60525" cy="146125"/>
            </a:xfrm>
            <a:custGeom>
              <a:rect b="b" l="l" r="r" t="t"/>
              <a:pathLst>
                <a:path extrusionOk="0" h="5845" w="2421">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0"/>
            <p:cNvSpPr/>
            <p:nvPr/>
          </p:nvSpPr>
          <p:spPr>
            <a:xfrm>
              <a:off x="5462650" y="3236825"/>
              <a:ext cx="129700" cy="552100"/>
            </a:xfrm>
            <a:custGeom>
              <a:rect b="b" l="l" r="r" t="t"/>
              <a:pathLst>
                <a:path extrusionOk="0" h="22084" w="5188">
                  <a:moveTo>
                    <a:pt x="0" y="0"/>
                  </a:moveTo>
                  <a:lnTo>
                    <a:pt x="0" y="22083"/>
                  </a:lnTo>
                  <a:lnTo>
                    <a:pt x="5188" y="22083"/>
                  </a:lnTo>
                  <a:lnTo>
                    <a:pt x="5188"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0"/>
            <p:cNvSpPr/>
            <p:nvPr/>
          </p:nvSpPr>
          <p:spPr>
            <a:xfrm>
              <a:off x="5478025" y="3241950"/>
              <a:ext cx="99475" cy="262975"/>
            </a:xfrm>
            <a:custGeom>
              <a:rect b="b" l="l" r="r" t="t"/>
              <a:pathLst>
                <a:path extrusionOk="0" h="10519" w="3979">
                  <a:moveTo>
                    <a:pt x="0" y="0"/>
                  </a:moveTo>
                  <a:lnTo>
                    <a:pt x="0" y="10519"/>
                  </a:lnTo>
                  <a:lnTo>
                    <a:pt x="3978" y="10519"/>
                  </a:lnTo>
                  <a:lnTo>
                    <a:pt x="3978"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0"/>
            <p:cNvSpPr/>
            <p:nvPr/>
          </p:nvSpPr>
          <p:spPr>
            <a:xfrm>
              <a:off x="5400625" y="3743275"/>
              <a:ext cx="253750" cy="69225"/>
            </a:xfrm>
            <a:custGeom>
              <a:rect b="b" l="l" r="r" t="t"/>
              <a:pathLst>
                <a:path extrusionOk="0" h="2769" w="10150">
                  <a:moveTo>
                    <a:pt x="0" y="0"/>
                  </a:moveTo>
                  <a:lnTo>
                    <a:pt x="0" y="2769"/>
                  </a:lnTo>
                  <a:lnTo>
                    <a:pt x="10150" y="2769"/>
                  </a:lnTo>
                  <a:lnTo>
                    <a:pt x="1015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0"/>
            <p:cNvSpPr/>
            <p:nvPr/>
          </p:nvSpPr>
          <p:spPr>
            <a:xfrm>
              <a:off x="5478025" y="3812475"/>
              <a:ext cx="99475" cy="137925"/>
            </a:xfrm>
            <a:custGeom>
              <a:rect b="b" l="l" r="r" t="t"/>
              <a:pathLst>
                <a:path extrusionOk="0" h="5517" w="3979">
                  <a:moveTo>
                    <a:pt x="0" y="1"/>
                  </a:moveTo>
                  <a:lnTo>
                    <a:pt x="0" y="5516"/>
                  </a:lnTo>
                  <a:lnTo>
                    <a:pt x="3978" y="5516"/>
                  </a:lnTo>
                  <a:lnTo>
                    <a:pt x="397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0"/>
            <p:cNvSpPr/>
            <p:nvPr/>
          </p:nvSpPr>
          <p:spPr>
            <a:xfrm>
              <a:off x="5400625" y="3950375"/>
              <a:ext cx="253750" cy="53325"/>
            </a:xfrm>
            <a:custGeom>
              <a:rect b="b" l="l" r="r" t="t"/>
              <a:pathLst>
                <a:path extrusionOk="0" h="2133" w="10150">
                  <a:moveTo>
                    <a:pt x="0" y="0"/>
                  </a:moveTo>
                  <a:lnTo>
                    <a:pt x="0" y="2133"/>
                  </a:lnTo>
                  <a:lnTo>
                    <a:pt x="10150" y="2133"/>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0"/>
            <p:cNvSpPr/>
            <p:nvPr/>
          </p:nvSpPr>
          <p:spPr>
            <a:xfrm>
              <a:off x="5462650" y="3259375"/>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0"/>
            <p:cNvSpPr/>
            <p:nvPr/>
          </p:nvSpPr>
          <p:spPr>
            <a:xfrm>
              <a:off x="5462650" y="3294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0"/>
            <p:cNvSpPr/>
            <p:nvPr/>
          </p:nvSpPr>
          <p:spPr>
            <a:xfrm>
              <a:off x="5462650" y="332907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0"/>
            <p:cNvSpPr/>
            <p:nvPr/>
          </p:nvSpPr>
          <p:spPr>
            <a:xfrm>
              <a:off x="5462650" y="336395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0"/>
            <p:cNvSpPr/>
            <p:nvPr/>
          </p:nvSpPr>
          <p:spPr>
            <a:xfrm>
              <a:off x="5462650" y="3398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0"/>
            <p:cNvSpPr/>
            <p:nvPr/>
          </p:nvSpPr>
          <p:spPr>
            <a:xfrm>
              <a:off x="5462650" y="3433650"/>
              <a:ext cx="45125" cy="5150"/>
            </a:xfrm>
            <a:custGeom>
              <a:rect b="b" l="l" r="r" t="t"/>
              <a:pathLst>
                <a:path extrusionOk="0" h="206" w="1805">
                  <a:moveTo>
                    <a:pt x="0" y="1"/>
                  </a:moveTo>
                  <a:lnTo>
                    <a:pt x="0" y="206"/>
                  </a:lnTo>
                  <a:lnTo>
                    <a:pt x="1805" y="206"/>
                  </a:lnTo>
                  <a:lnTo>
                    <a:pt x="180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0"/>
            <p:cNvSpPr/>
            <p:nvPr/>
          </p:nvSpPr>
          <p:spPr>
            <a:xfrm>
              <a:off x="5462650" y="346852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0"/>
            <p:cNvSpPr/>
            <p:nvPr/>
          </p:nvSpPr>
          <p:spPr>
            <a:xfrm>
              <a:off x="5462650" y="350337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0"/>
            <p:cNvSpPr/>
            <p:nvPr/>
          </p:nvSpPr>
          <p:spPr>
            <a:xfrm>
              <a:off x="5462650" y="3538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0"/>
            <p:cNvSpPr/>
            <p:nvPr/>
          </p:nvSpPr>
          <p:spPr>
            <a:xfrm>
              <a:off x="5462650" y="357310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0"/>
            <p:cNvSpPr/>
            <p:nvPr/>
          </p:nvSpPr>
          <p:spPr>
            <a:xfrm>
              <a:off x="5462650" y="3607950"/>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0"/>
            <p:cNvSpPr/>
            <p:nvPr/>
          </p:nvSpPr>
          <p:spPr>
            <a:xfrm>
              <a:off x="5462650" y="3642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0"/>
            <p:cNvSpPr/>
            <p:nvPr/>
          </p:nvSpPr>
          <p:spPr>
            <a:xfrm>
              <a:off x="5462650" y="367765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0"/>
            <p:cNvSpPr/>
            <p:nvPr/>
          </p:nvSpPr>
          <p:spPr>
            <a:xfrm>
              <a:off x="5478025" y="3812475"/>
              <a:ext cx="37950" cy="137925"/>
            </a:xfrm>
            <a:custGeom>
              <a:rect b="b" l="l" r="r" t="t"/>
              <a:pathLst>
                <a:path extrusionOk="0" h="5517" w="1518">
                  <a:moveTo>
                    <a:pt x="0" y="1"/>
                  </a:moveTo>
                  <a:lnTo>
                    <a:pt x="0" y="5516"/>
                  </a:lnTo>
                  <a:lnTo>
                    <a:pt x="1518" y="5516"/>
                  </a:lnTo>
                  <a:lnTo>
                    <a:pt x="151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0"/>
            <p:cNvSpPr/>
            <p:nvPr/>
          </p:nvSpPr>
          <p:spPr>
            <a:xfrm>
              <a:off x="5400625" y="3950375"/>
              <a:ext cx="253750" cy="18475"/>
            </a:xfrm>
            <a:custGeom>
              <a:rect b="b" l="l" r="r" t="t"/>
              <a:pathLst>
                <a:path extrusionOk="0" h="739" w="10150">
                  <a:moveTo>
                    <a:pt x="0" y="0"/>
                  </a:moveTo>
                  <a:lnTo>
                    <a:pt x="0" y="738"/>
                  </a:lnTo>
                  <a:lnTo>
                    <a:pt x="10150" y="738"/>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0"/>
            <p:cNvSpPr/>
            <p:nvPr/>
          </p:nvSpPr>
          <p:spPr>
            <a:xfrm>
              <a:off x="5448300" y="3225025"/>
              <a:ext cx="158925" cy="20525"/>
            </a:xfrm>
            <a:custGeom>
              <a:rect b="b" l="l" r="r" t="t"/>
              <a:pathLst>
                <a:path extrusionOk="0" h="821" w="6357">
                  <a:moveTo>
                    <a:pt x="0" y="1"/>
                  </a:moveTo>
                  <a:lnTo>
                    <a:pt x="0" y="821"/>
                  </a:lnTo>
                  <a:lnTo>
                    <a:pt x="6357" y="821"/>
                  </a:lnTo>
                  <a:lnTo>
                    <a:pt x="6357"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60"/>
          <p:cNvGrpSpPr/>
          <p:nvPr/>
        </p:nvGrpSpPr>
        <p:grpSpPr>
          <a:xfrm>
            <a:off x="311528" y="235053"/>
            <a:ext cx="8478228" cy="4561409"/>
            <a:chOff x="311528" y="235053"/>
            <a:chExt cx="8478228" cy="4561409"/>
          </a:xfrm>
        </p:grpSpPr>
        <p:sp>
          <p:nvSpPr>
            <p:cNvPr id="121" name="Google Shape;121;p60"/>
            <p:cNvSpPr/>
            <p:nvPr/>
          </p:nvSpPr>
          <p:spPr>
            <a:xfrm flipH="1">
              <a:off x="8496770" y="3865598"/>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0"/>
            <p:cNvSpPr/>
            <p:nvPr/>
          </p:nvSpPr>
          <p:spPr>
            <a:xfrm flipH="1">
              <a:off x="465707" y="417038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0"/>
            <p:cNvSpPr/>
            <p:nvPr/>
          </p:nvSpPr>
          <p:spPr>
            <a:xfrm flipH="1">
              <a:off x="1353306" y="45127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0"/>
            <p:cNvSpPr/>
            <p:nvPr/>
          </p:nvSpPr>
          <p:spPr>
            <a:xfrm flipH="1">
              <a:off x="8571175" y="32359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0"/>
            <p:cNvSpPr/>
            <p:nvPr/>
          </p:nvSpPr>
          <p:spPr>
            <a:xfrm flipH="1">
              <a:off x="8703076" y="235067"/>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0"/>
            <p:cNvSpPr/>
            <p:nvPr/>
          </p:nvSpPr>
          <p:spPr>
            <a:xfrm flipH="1">
              <a:off x="1439972" y="23505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0"/>
            <p:cNvSpPr/>
            <p:nvPr/>
          </p:nvSpPr>
          <p:spPr>
            <a:xfrm flipH="1">
              <a:off x="311528" y="27451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0"/>
            <p:cNvSpPr/>
            <p:nvPr/>
          </p:nvSpPr>
          <p:spPr>
            <a:xfrm flipH="1">
              <a:off x="3036785" y="475078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0"/>
            <p:cNvSpPr/>
            <p:nvPr/>
          </p:nvSpPr>
          <p:spPr>
            <a:xfrm flipH="1">
              <a:off x="6994643" y="469918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
    <p:spTree>
      <p:nvGrpSpPr>
        <p:cNvPr id="695" name="Shape 695"/>
        <p:cNvGrpSpPr/>
        <p:nvPr/>
      </p:nvGrpSpPr>
      <p:grpSpPr>
        <a:xfrm>
          <a:off x="0" y="0"/>
          <a:ext cx="0" cy="0"/>
          <a:chOff x="0" y="0"/>
          <a:chExt cx="0" cy="0"/>
        </a:xfrm>
      </p:grpSpPr>
      <p:sp>
        <p:nvSpPr>
          <p:cNvPr id="696" name="Google Shape;696;p87"/>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697" name="Google Shape;697;p87"/>
          <p:cNvSpPr/>
          <p:nvPr/>
        </p:nvSpPr>
        <p:spPr>
          <a:xfrm flipH="1">
            <a:off x="347837" y="5053300"/>
            <a:ext cx="2161011"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8" name="Google Shape;698;p87"/>
          <p:cNvGrpSpPr/>
          <p:nvPr/>
        </p:nvGrpSpPr>
        <p:grpSpPr>
          <a:xfrm flipH="1">
            <a:off x="574555" y="4472072"/>
            <a:ext cx="1091343" cy="574658"/>
            <a:chOff x="1104000" y="3881850"/>
            <a:chExt cx="970600" cy="511125"/>
          </a:xfrm>
        </p:grpSpPr>
        <p:sp>
          <p:nvSpPr>
            <p:cNvPr id="699" name="Google Shape;699;p87"/>
            <p:cNvSpPr/>
            <p:nvPr/>
          </p:nvSpPr>
          <p:spPr>
            <a:xfrm>
              <a:off x="1104000" y="3881850"/>
              <a:ext cx="970600" cy="511125"/>
            </a:xfrm>
            <a:custGeom>
              <a:rect b="b" l="l" r="r" t="t"/>
              <a:pathLst>
                <a:path extrusionOk="0" h="20445" w="38824">
                  <a:moveTo>
                    <a:pt x="2531" y="1"/>
                  </a:moveTo>
                  <a:cubicBezTo>
                    <a:pt x="1135" y="1"/>
                    <a:pt x="0" y="1135"/>
                    <a:pt x="0" y="2531"/>
                  </a:cubicBezTo>
                  <a:lnTo>
                    <a:pt x="0" y="17886"/>
                  </a:lnTo>
                  <a:cubicBezTo>
                    <a:pt x="0" y="19282"/>
                    <a:pt x="1135" y="20445"/>
                    <a:pt x="2531" y="20445"/>
                  </a:cubicBezTo>
                  <a:lnTo>
                    <a:pt x="36265" y="20445"/>
                  </a:lnTo>
                  <a:cubicBezTo>
                    <a:pt x="37660" y="20445"/>
                    <a:pt x="38824" y="19282"/>
                    <a:pt x="38824" y="17886"/>
                  </a:cubicBezTo>
                  <a:lnTo>
                    <a:pt x="38824" y="2531"/>
                  </a:lnTo>
                  <a:cubicBezTo>
                    <a:pt x="38824" y="1135"/>
                    <a:pt x="37660" y="1"/>
                    <a:pt x="3626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7"/>
            <p:cNvSpPr/>
            <p:nvPr/>
          </p:nvSpPr>
          <p:spPr>
            <a:xfrm>
              <a:off x="1146900" y="4125500"/>
              <a:ext cx="892075" cy="23850"/>
            </a:xfrm>
            <a:custGeom>
              <a:rect b="b" l="l" r="r" t="t"/>
              <a:pathLst>
                <a:path extrusionOk="0" h="954" w="35683">
                  <a:moveTo>
                    <a:pt x="2036" y="0"/>
                  </a:moveTo>
                  <a:cubicBezTo>
                    <a:pt x="1571" y="0"/>
                    <a:pt x="1105" y="7"/>
                    <a:pt x="640" y="26"/>
                  </a:cubicBezTo>
                  <a:lnTo>
                    <a:pt x="582" y="26"/>
                  </a:lnTo>
                  <a:cubicBezTo>
                    <a:pt x="0" y="26"/>
                    <a:pt x="0" y="928"/>
                    <a:pt x="582" y="928"/>
                  </a:cubicBezTo>
                  <a:lnTo>
                    <a:pt x="30855" y="928"/>
                  </a:lnTo>
                  <a:cubicBezTo>
                    <a:pt x="31786" y="928"/>
                    <a:pt x="32716" y="953"/>
                    <a:pt x="33647" y="953"/>
                  </a:cubicBezTo>
                  <a:cubicBezTo>
                    <a:pt x="34112" y="953"/>
                    <a:pt x="34578" y="947"/>
                    <a:pt x="35043" y="928"/>
                  </a:cubicBezTo>
                  <a:lnTo>
                    <a:pt x="35101" y="928"/>
                  </a:lnTo>
                  <a:cubicBezTo>
                    <a:pt x="35683" y="928"/>
                    <a:pt x="35683" y="26"/>
                    <a:pt x="35101" y="26"/>
                  </a:cubicBezTo>
                  <a:lnTo>
                    <a:pt x="4828" y="26"/>
                  </a:lnTo>
                  <a:cubicBezTo>
                    <a:pt x="3897" y="26"/>
                    <a:pt x="2967" y="0"/>
                    <a:pt x="203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7"/>
            <p:cNvSpPr/>
            <p:nvPr/>
          </p:nvSpPr>
          <p:spPr>
            <a:xfrm>
              <a:off x="1190525" y="3942875"/>
              <a:ext cx="175225" cy="151350"/>
            </a:xfrm>
            <a:custGeom>
              <a:rect b="b" l="l" r="r" t="t"/>
              <a:pathLst>
                <a:path extrusionOk="0" h="6054" w="7009">
                  <a:moveTo>
                    <a:pt x="1802" y="1"/>
                  </a:moveTo>
                  <a:cubicBezTo>
                    <a:pt x="1254" y="1"/>
                    <a:pt x="714" y="253"/>
                    <a:pt x="378" y="730"/>
                  </a:cubicBezTo>
                  <a:lnTo>
                    <a:pt x="320" y="846"/>
                  </a:lnTo>
                  <a:cubicBezTo>
                    <a:pt x="204" y="962"/>
                    <a:pt x="146" y="1137"/>
                    <a:pt x="87" y="1282"/>
                  </a:cubicBezTo>
                  <a:cubicBezTo>
                    <a:pt x="87" y="1311"/>
                    <a:pt x="58" y="1340"/>
                    <a:pt x="58" y="1370"/>
                  </a:cubicBezTo>
                  <a:cubicBezTo>
                    <a:pt x="58" y="1428"/>
                    <a:pt x="29" y="1457"/>
                    <a:pt x="29" y="1515"/>
                  </a:cubicBezTo>
                  <a:cubicBezTo>
                    <a:pt x="0" y="1573"/>
                    <a:pt x="0" y="1631"/>
                    <a:pt x="0" y="1719"/>
                  </a:cubicBezTo>
                  <a:cubicBezTo>
                    <a:pt x="0" y="1748"/>
                    <a:pt x="0" y="1777"/>
                    <a:pt x="0" y="1806"/>
                  </a:cubicBezTo>
                  <a:cubicBezTo>
                    <a:pt x="0" y="1922"/>
                    <a:pt x="0" y="2009"/>
                    <a:pt x="0" y="2097"/>
                  </a:cubicBezTo>
                  <a:cubicBezTo>
                    <a:pt x="29" y="2155"/>
                    <a:pt x="29" y="2184"/>
                    <a:pt x="29" y="2213"/>
                  </a:cubicBezTo>
                  <a:cubicBezTo>
                    <a:pt x="58" y="2271"/>
                    <a:pt x="58" y="2358"/>
                    <a:pt x="87" y="2416"/>
                  </a:cubicBezTo>
                  <a:cubicBezTo>
                    <a:pt x="116" y="2446"/>
                    <a:pt x="116" y="2475"/>
                    <a:pt x="146" y="2533"/>
                  </a:cubicBezTo>
                  <a:cubicBezTo>
                    <a:pt x="175" y="2591"/>
                    <a:pt x="204" y="2649"/>
                    <a:pt x="233" y="2707"/>
                  </a:cubicBezTo>
                  <a:cubicBezTo>
                    <a:pt x="233" y="2736"/>
                    <a:pt x="262" y="2765"/>
                    <a:pt x="291" y="2795"/>
                  </a:cubicBezTo>
                  <a:cubicBezTo>
                    <a:pt x="320" y="2853"/>
                    <a:pt x="378" y="2911"/>
                    <a:pt x="407" y="2969"/>
                  </a:cubicBezTo>
                  <a:cubicBezTo>
                    <a:pt x="436" y="2998"/>
                    <a:pt x="465" y="3027"/>
                    <a:pt x="465" y="3056"/>
                  </a:cubicBezTo>
                  <a:cubicBezTo>
                    <a:pt x="553" y="3114"/>
                    <a:pt x="640" y="3202"/>
                    <a:pt x="727" y="3260"/>
                  </a:cubicBezTo>
                  <a:lnTo>
                    <a:pt x="2443" y="4481"/>
                  </a:lnTo>
                  <a:lnTo>
                    <a:pt x="4217" y="5732"/>
                  </a:lnTo>
                  <a:cubicBezTo>
                    <a:pt x="4514" y="5948"/>
                    <a:pt x="4864" y="6053"/>
                    <a:pt x="5213" y="6053"/>
                  </a:cubicBezTo>
                  <a:cubicBezTo>
                    <a:pt x="5755" y="6053"/>
                    <a:pt x="6295" y="5802"/>
                    <a:pt x="6631" y="5325"/>
                  </a:cubicBezTo>
                  <a:lnTo>
                    <a:pt x="6689" y="5208"/>
                  </a:lnTo>
                  <a:cubicBezTo>
                    <a:pt x="6776" y="5121"/>
                    <a:pt x="6805" y="5034"/>
                    <a:pt x="6863" y="4946"/>
                  </a:cubicBezTo>
                  <a:cubicBezTo>
                    <a:pt x="6863" y="4917"/>
                    <a:pt x="6892" y="4888"/>
                    <a:pt x="6892" y="4830"/>
                  </a:cubicBezTo>
                  <a:cubicBezTo>
                    <a:pt x="6921" y="4772"/>
                    <a:pt x="6950" y="4714"/>
                    <a:pt x="6950" y="4656"/>
                  </a:cubicBezTo>
                  <a:cubicBezTo>
                    <a:pt x="6980" y="4598"/>
                    <a:pt x="6980" y="4568"/>
                    <a:pt x="6980" y="4539"/>
                  </a:cubicBezTo>
                  <a:cubicBezTo>
                    <a:pt x="7009" y="4452"/>
                    <a:pt x="7009" y="4394"/>
                    <a:pt x="7009" y="4336"/>
                  </a:cubicBezTo>
                  <a:cubicBezTo>
                    <a:pt x="7009" y="4307"/>
                    <a:pt x="7009" y="4249"/>
                    <a:pt x="7009" y="4219"/>
                  </a:cubicBezTo>
                  <a:cubicBezTo>
                    <a:pt x="7009" y="3667"/>
                    <a:pt x="6776" y="3114"/>
                    <a:pt x="6282" y="2795"/>
                  </a:cubicBezTo>
                  <a:lnTo>
                    <a:pt x="4566" y="1573"/>
                  </a:lnTo>
                  <a:lnTo>
                    <a:pt x="2821" y="323"/>
                  </a:lnTo>
                  <a:cubicBezTo>
                    <a:pt x="2513" y="106"/>
                    <a:pt x="2156" y="1"/>
                    <a:pt x="180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7"/>
            <p:cNvSpPr/>
            <p:nvPr/>
          </p:nvSpPr>
          <p:spPr>
            <a:xfrm>
              <a:off x="1232675" y="3981475"/>
              <a:ext cx="120000" cy="112750"/>
            </a:xfrm>
            <a:custGeom>
              <a:rect b="b" l="l" r="r" t="t"/>
              <a:pathLst>
                <a:path extrusionOk="0" h="4510" w="4800">
                  <a:moveTo>
                    <a:pt x="2095" y="0"/>
                  </a:moveTo>
                  <a:lnTo>
                    <a:pt x="1" y="2937"/>
                  </a:lnTo>
                  <a:lnTo>
                    <a:pt x="1746" y="4188"/>
                  </a:lnTo>
                  <a:cubicBezTo>
                    <a:pt x="2054" y="4404"/>
                    <a:pt x="2411" y="4509"/>
                    <a:pt x="2765" y="4509"/>
                  </a:cubicBezTo>
                  <a:cubicBezTo>
                    <a:pt x="3313" y="4509"/>
                    <a:pt x="3853" y="4258"/>
                    <a:pt x="4188" y="3781"/>
                  </a:cubicBezTo>
                  <a:lnTo>
                    <a:pt x="4247" y="3664"/>
                  </a:lnTo>
                  <a:cubicBezTo>
                    <a:pt x="4799" y="2879"/>
                    <a:pt x="4625" y="1803"/>
                    <a:pt x="3840" y="1251"/>
                  </a:cubicBezTo>
                  <a:lnTo>
                    <a:pt x="2095"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7"/>
            <p:cNvSpPr/>
            <p:nvPr/>
          </p:nvSpPr>
          <p:spPr>
            <a:xfrm>
              <a:off x="1165075" y="3942875"/>
              <a:ext cx="119975" cy="112775"/>
            </a:xfrm>
            <a:custGeom>
              <a:rect b="b" l="l" r="r" t="t"/>
              <a:pathLst>
                <a:path extrusionOk="0" h="4511" w="4799">
                  <a:moveTo>
                    <a:pt x="2045" y="1"/>
                  </a:moveTo>
                  <a:cubicBezTo>
                    <a:pt x="1505" y="1"/>
                    <a:pt x="976" y="253"/>
                    <a:pt x="640" y="730"/>
                  </a:cubicBezTo>
                  <a:lnTo>
                    <a:pt x="553" y="846"/>
                  </a:lnTo>
                  <a:cubicBezTo>
                    <a:pt x="0" y="1631"/>
                    <a:pt x="204" y="2707"/>
                    <a:pt x="960" y="3260"/>
                  </a:cubicBezTo>
                  <a:lnTo>
                    <a:pt x="2734" y="4510"/>
                  </a:lnTo>
                  <a:lnTo>
                    <a:pt x="4799" y="1573"/>
                  </a:lnTo>
                  <a:lnTo>
                    <a:pt x="3054" y="323"/>
                  </a:lnTo>
                  <a:cubicBezTo>
                    <a:pt x="2746" y="106"/>
                    <a:pt x="2393" y="1"/>
                    <a:pt x="20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7"/>
            <p:cNvSpPr/>
            <p:nvPr/>
          </p:nvSpPr>
          <p:spPr>
            <a:xfrm>
              <a:off x="1202700" y="3959525"/>
              <a:ext cx="111050" cy="61700"/>
            </a:xfrm>
            <a:custGeom>
              <a:rect b="b" l="l" r="r" t="t"/>
              <a:pathLst>
                <a:path extrusionOk="0" h="2468" w="4442">
                  <a:moveTo>
                    <a:pt x="538" y="1"/>
                  </a:moveTo>
                  <a:cubicBezTo>
                    <a:pt x="369" y="1"/>
                    <a:pt x="253" y="55"/>
                    <a:pt x="211" y="180"/>
                  </a:cubicBezTo>
                  <a:cubicBezTo>
                    <a:pt x="1" y="788"/>
                    <a:pt x="3362" y="2468"/>
                    <a:pt x="4189" y="2468"/>
                  </a:cubicBezTo>
                  <a:cubicBezTo>
                    <a:pt x="4390" y="2468"/>
                    <a:pt x="4441" y="2368"/>
                    <a:pt x="4253" y="2129"/>
                  </a:cubicBezTo>
                  <a:cubicBezTo>
                    <a:pt x="3789" y="1517"/>
                    <a:pt x="1432"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87"/>
            <p:cNvSpPr/>
            <p:nvPr/>
          </p:nvSpPr>
          <p:spPr>
            <a:xfrm>
              <a:off x="1402075" y="3942875"/>
              <a:ext cx="175250" cy="151350"/>
            </a:xfrm>
            <a:custGeom>
              <a:rect b="b" l="l" r="r" t="t"/>
              <a:pathLst>
                <a:path extrusionOk="0" h="6054" w="7010">
                  <a:moveTo>
                    <a:pt x="1796" y="1"/>
                  </a:moveTo>
                  <a:cubicBezTo>
                    <a:pt x="1254" y="1"/>
                    <a:pt x="715" y="253"/>
                    <a:pt x="379" y="730"/>
                  </a:cubicBezTo>
                  <a:lnTo>
                    <a:pt x="321" y="846"/>
                  </a:lnTo>
                  <a:cubicBezTo>
                    <a:pt x="204" y="962"/>
                    <a:pt x="146" y="1137"/>
                    <a:pt x="88" y="1282"/>
                  </a:cubicBezTo>
                  <a:cubicBezTo>
                    <a:pt x="88" y="1311"/>
                    <a:pt x="59" y="1340"/>
                    <a:pt x="59" y="1370"/>
                  </a:cubicBezTo>
                  <a:cubicBezTo>
                    <a:pt x="59" y="1428"/>
                    <a:pt x="30" y="1457"/>
                    <a:pt x="30" y="1515"/>
                  </a:cubicBezTo>
                  <a:cubicBezTo>
                    <a:pt x="1" y="1573"/>
                    <a:pt x="1" y="1631"/>
                    <a:pt x="1" y="1719"/>
                  </a:cubicBezTo>
                  <a:cubicBezTo>
                    <a:pt x="1" y="1748"/>
                    <a:pt x="1" y="1777"/>
                    <a:pt x="1" y="1806"/>
                  </a:cubicBezTo>
                  <a:cubicBezTo>
                    <a:pt x="1" y="1922"/>
                    <a:pt x="1" y="2009"/>
                    <a:pt x="1" y="2097"/>
                  </a:cubicBezTo>
                  <a:cubicBezTo>
                    <a:pt x="30" y="2155"/>
                    <a:pt x="30" y="2184"/>
                    <a:pt x="30" y="2213"/>
                  </a:cubicBezTo>
                  <a:cubicBezTo>
                    <a:pt x="59" y="2271"/>
                    <a:pt x="59" y="2358"/>
                    <a:pt x="88" y="2416"/>
                  </a:cubicBezTo>
                  <a:cubicBezTo>
                    <a:pt x="117" y="2446"/>
                    <a:pt x="117" y="2475"/>
                    <a:pt x="146" y="2533"/>
                  </a:cubicBezTo>
                  <a:cubicBezTo>
                    <a:pt x="146" y="2591"/>
                    <a:pt x="175" y="2649"/>
                    <a:pt x="233" y="2707"/>
                  </a:cubicBezTo>
                  <a:cubicBezTo>
                    <a:pt x="233" y="2736"/>
                    <a:pt x="262" y="2765"/>
                    <a:pt x="292" y="2795"/>
                  </a:cubicBezTo>
                  <a:cubicBezTo>
                    <a:pt x="321" y="2853"/>
                    <a:pt x="379" y="2911"/>
                    <a:pt x="408" y="2969"/>
                  </a:cubicBezTo>
                  <a:cubicBezTo>
                    <a:pt x="437" y="2998"/>
                    <a:pt x="466" y="3027"/>
                    <a:pt x="466" y="3056"/>
                  </a:cubicBezTo>
                  <a:cubicBezTo>
                    <a:pt x="553" y="3114"/>
                    <a:pt x="640" y="3202"/>
                    <a:pt x="728" y="3260"/>
                  </a:cubicBezTo>
                  <a:lnTo>
                    <a:pt x="2444" y="4481"/>
                  </a:lnTo>
                  <a:lnTo>
                    <a:pt x="4217" y="5732"/>
                  </a:lnTo>
                  <a:cubicBezTo>
                    <a:pt x="4514" y="5948"/>
                    <a:pt x="4864" y="6053"/>
                    <a:pt x="5214" y="6053"/>
                  </a:cubicBezTo>
                  <a:cubicBezTo>
                    <a:pt x="5756" y="6053"/>
                    <a:pt x="6295" y="5802"/>
                    <a:pt x="6631" y="5325"/>
                  </a:cubicBezTo>
                  <a:lnTo>
                    <a:pt x="6689" y="5208"/>
                  </a:lnTo>
                  <a:cubicBezTo>
                    <a:pt x="6777" y="5121"/>
                    <a:pt x="6806" y="5034"/>
                    <a:pt x="6864" y="4946"/>
                  </a:cubicBezTo>
                  <a:cubicBezTo>
                    <a:pt x="6864" y="4917"/>
                    <a:pt x="6893" y="4888"/>
                    <a:pt x="6893" y="4830"/>
                  </a:cubicBezTo>
                  <a:cubicBezTo>
                    <a:pt x="6922" y="4772"/>
                    <a:pt x="6951" y="4714"/>
                    <a:pt x="6951" y="4656"/>
                  </a:cubicBezTo>
                  <a:cubicBezTo>
                    <a:pt x="6980" y="4598"/>
                    <a:pt x="6980" y="4568"/>
                    <a:pt x="6980" y="4539"/>
                  </a:cubicBezTo>
                  <a:cubicBezTo>
                    <a:pt x="7009" y="4452"/>
                    <a:pt x="7009" y="4394"/>
                    <a:pt x="7009" y="4336"/>
                  </a:cubicBezTo>
                  <a:cubicBezTo>
                    <a:pt x="7009" y="4307"/>
                    <a:pt x="7009" y="4249"/>
                    <a:pt x="7009" y="4219"/>
                  </a:cubicBezTo>
                  <a:cubicBezTo>
                    <a:pt x="7009" y="3667"/>
                    <a:pt x="6777" y="3114"/>
                    <a:pt x="6282" y="2795"/>
                  </a:cubicBezTo>
                  <a:lnTo>
                    <a:pt x="4566" y="1573"/>
                  </a:lnTo>
                  <a:lnTo>
                    <a:pt x="2792" y="323"/>
                  </a:lnTo>
                  <a:cubicBezTo>
                    <a:pt x="2496" y="106"/>
                    <a:pt x="2146" y="1"/>
                    <a:pt x="179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7"/>
            <p:cNvSpPr/>
            <p:nvPr/>
          </p:nvSpPr>
          <p:spPr>
            <a:xfrm>
              <a:off x="1444250" y="3981475"/>
              <a:ext cx="119975" cy="112750"/>
            </a:xfrm>
            <a:custGeom>
              <a:rect b="b" l="l" r="r" t="t"/>
              <a:pathLst>
                <a:path extrusionOk="0" h="4510" w="4799">
                  <a:moveTo>
                    <a:pt x="2065" y="0"/>
                  </a:moveTo>
                  <a:lnTo>
                    <a:pt x="0" y="2937"/>
                  </a:lnTo>
                  <a:lnTo>
                    <a:pt x="1745" y="4188"/>
                  </a:lnTo>
                  <a:cubicBezTo>
                    <a:pt x="2053" y="4404"/>
                    <a:pt x="2411" y="4509"/>
                    <a:pt x="2764" y="4509"/>
                  </a:cubicBezTo>
                  <a:cubicBezTo>
                    <a:pt x="3312" y="4509"/>
                    <a:pt x="3852" y="4258"/>
                    <a:pt x="4188" y="3781"/>
                  </a:cubicBezTo>
                  <a:lnTo>
                    <a:pt x="4246" y="3664"/>
                  </a:lnTo>
                  <a:cubicBezTo>
                    <a:pt x="4799" y="2879"/>
                    <a:pt x="4624" y="1803"/>
                    <a:pt x="3839" y="1251"/>
                  </a:cubicBezTo>
                  <a:lnTo>
                    <a:pt x="2065"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7"/>
            <p:cNvSpPr/>
            <p:nvPr/>
          </p:nvSpPr>
          <p:spPr>
            <a:xfrm>
              <a:off x="1376625" y="3942875"/>
              <a:ext cx="120000" cy="112775"/>
            </a:xfrm>
            <a:custGeom>
              <a:rect b="b" l="l" r="r" t="t"/>
              <a:pathLst>
                <a:path extrusionOk="0" h="4511" w="4800">
                  <a:moveTo>
                    <a:pt x="2045" y="1"/>
                  </a:moveTo>
                  <a:cubicBezTo>
                    <a:pt x="1505" y="1"/>
                    <a:pt x="976" y="253"/>
                    <a:pt x="641" y="730"/>
                  </a:cubicBezTo>
                  <a:lnTo>
                    <a:pt x="553" y="846"/>
                  </a:lnTo>
                  <a:cubicBezTo>
                    <a:pt x="1" y="1631"/>
                    <a:pt x="204" y="2707"/>
                    <a:pt x="961" y="3260"/>
                  </a:cubicBezTo>
                  <a:lnTo>
                    <a:pt x="2734" y="4510"/>
                  </a:lnTo>
                  <a:lnTo>
                    <a:pt x="4799" y="1573"/>
                  </a:lnTo>
                  <a:lnTo>
                    <a:pt x="3054" y="323"/>
                  </a:lnTo>
                  <a:cubicBezTo>
                    <a:pt x="2746" y="106"/>
                    <a:pt x="2394" y="1"/>
                    <a:pt x="20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7"/>
            <p:cNvSpPr/>
            <p:nvPr/>
          </p:nvSpPr>
          <p:spPr>
            <a:xfrm>
              <a:off x="1414275" y="3959525"/>
              <a:ext cx="110300" cy="61700"/>
            </a:xfrm>
            <a:custGeom>
              <a:rect b="b" l="l" r="r" t="t"/>
              <a:pathLst>
                <a:path extrusionOk="0" h="2468" w="4412">
                  <a:moveTo>
                    <a:pt x="538" y="1"/>
                  </a:moveTo>
                  <a:cubicBezTo>
                    <a:pt x="369" y="1"/>
                    <a:pt x="252" y="55"/>
                    <a:pt x="211" y="180"/>
                  </a:cubicBezTo>
                  <a:cubicBezTo>
                    <a:pt x="0" y="788"/>
                    <a:pt x="3343" y="2468"/>
                    <a:pt x="4162" y="2468"/>
                  </a:cubicBezTo>
                  <a:cubicBezTo>
                    <a:pt x="4362" y="2468"/>
                    <a:pt x="4412" y="2368"/>
                    <a:pt x="4224" y="2129"/>
                  </a:cubicBezTo>
                  <a:cubicBezTo>
                    <a:pt x="3784" y="1517"/>
                    <a:pt x="1431"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7"/>
            <p:cNvSpPr/>
            <p:nvPr/>
          </p:nvSpPr>
          <p:spPr>
            <a:xfrm>
              <a:off x="1613650" y="3942875"/>
              <a:ext cx="175225" cy="151350"/>
            </a:xfrm>
            <a:custGeom>
              <a:rect b="b" l="l" r="r" t="t"/>
              <a:pathLst>
                <a:path extrusionOk="0" h="6054" w="7009">
                  <a:moveTo>
                    <a:pt x="1795" y="1"/>
                  </a:moveTo>
                  <a:cubicBezTo>
                    <a:pt x="1254" y="1"/>
                    <a:pt x="714" y="253"/>
                    <a:pt x="378" y="730"/>
                  </a:cubicBezTo>
                  <a:lnTo>
                    <a:pt x="320" y="846"/>
                  </a:lnTo>
                  <a:cubicBezTo>
                    <a:pt x="204" y="962"/>
                    <a:pt x="146" y="1137"/>
                    <a:pt x="88" y="1282"/>
                  </a:cubicBezTo>
                  <a:cubicBezTo>
                    <a:pt x="58" y="1311"/>
                    <a:pt x="58" y="1340"/>
                    <a:pt x="58" y="1370"/>
                  </a:cubicBezTo>
                  <a:cubicBezTo>
                    <a:pt x="58" y="1428"/>
                    <a:pt x="29" y="1457"/>
                    <a:pt x="29" y="1515"/>
                  </a:cubicBezTo>
                  <a:cubicBezTo>
                    <a:pt x="0" y="1573"/>
                    <a:pt x="0" y="1631"/>
                    <a:pt x="0" y="1719"/>
                  </a:cubicBezTo>
                  <a:cubicBezTo>
                    <a:pt x="0" y="1748"/>
                    <a:pt x="0" y="1777"/>
                    <a:pt x="0" y="1806"/>
                  </a:cubicBezTo>
                  <a:cubicBezTo>
                    <a:pt x="0" y="1922"/>
                    <a:pt x="0" y="2009"/>
                    <a:pt x="0" y="2097"/>
                  </a:cubicBezTo>
                  <a:cubicBezTo>
                    <a:pt x="29" y="2155"/>
                    <a:pt x="29" y="2184"/>
                    <a:pt x="29" y="2213"/>
                  </a:cubicBezTo>
                  <a:cubicBezTo>
                    <a:pt x="58" y="2271"/>
                    <a:pt x="58" y="2358"/>
                    <a:pt x="88" y="2416"/>
                  </a:cubicBezTo>
                  <a:cubicBezTo>
                    <a:pt x="88" y="2446"/>
                    <a:pt x="117" y="2475"/>
                    <a:pt x="146" y="2533"/>
                  </a:cubicBezTo>
                  <a:cubicBezTo>
                    <a:pt x="146" y="2591"/>
                    <a:pt x="175" y="2649"/>
                    <a:pt x="233" y="2707"/>
                  </a:cubicBezTo>
                  <a:cubicBezTo>
                    <a:pt x="233" y="2736"/>
                    <a:pt x="262" y="2765"/>
                    <a:pt x="291" y="2795"/>
                  </a:cubicBezTo>
                  <a:cubicBezTo>
                    <a:pt x="320" y="2853"/>
                    <a:pt x="349" y="2911"/>
                    <a:pt x="407" y="2969"/>
                  </a:cubicBezTo>
                  <a:cubicBezTo>
                    <a:pt x="436" y="2998"/>
                    <a:pt x="466" y="3027"/>
                    <a:pt x="466" y="3056"/>
                  </a:cubicBezTo>
                  <a:cubicBezTo>
                    <a:pt x="553" y="3114"/>
                    <a:pt x="640" y="3202"/>
                    <a:pt x="727" y="3260"/>
                  </a:cubicBezTo>
                  <a:lnTo>
                    <a:pt x="2443" y="4481"/>
                  </a:lnTo>
                  <a:lnTo>
                    <a:pt x="4217" y="5732"/>
                  </a:lnTo>
                  <a:cubicBezTo>
                    <a:pt x="4514" y="5948"/>
                    <a:pt x="4864" y="6053"/>
                    <a:pt x="5214" y="6053"/>
                  </a:cubicBezTo>
                  <a:cubicBezTo>
                    <a:pt x="5755" y="6053"/>
                    <a:pt x="6295" y="5802"/>
                    <a:pt x="6631" y="5325"/>
                  </a:cubicBezTo>
                  <a:lnTo>
                    <a:pt x="6689" y="5208"/>
                  </a:lnTo>
                  <a:cubicBezTo>
                    <a:pt x="6776" y="5121"/>
                    <a:pt x="6805" y="5034"/>
                    <a:pt x="6863" y="4946"/>
                  </a:cubicBezTo>
                  <a:cubicBezTo>
                    <a:pt x="6863" y="4917"/>
                    <a:pt x="6892" y="4888"/>
                    <a:pt x="6892" y="4830"/>
                  </a:cubicBezTo>
                  <a:cubicBezTo>
                    <a:pt x="6922" y="4772"/>
                    <a:pt x="6951" y="4714"/>
                    <a:pt x="6951" y="4656"/>
                  </a:cubicBezTo>
                  <a:cubicBezTo>
                    <a:pt x="6980" y="4598"/>
                    <a:pt x="6980" y="4568"/>
                    <a:pt x="6980" y="4539"/>
                  </a:cubicBezTo>
                  <a:cubicBezTo>
                    <a:pt x="7009" y="4452"/>
                    <a:pt x="7009" y="4394"/>
                    <a:pt x="7009" y="4336"/>
                  </a:cubicBezTo>
                  <a:cubicBezTo>
                    <a:pt x="7009" y="4307"/>
                    <a:pt x="7009" y="4249"/>
                    <a:pt x="7009" y="4219"/>
                  </a:cubicBezTo>
                  <a:cubicBezTo>
                    <a:pt x="7009" y="3667"/>
                    <a:pt x="6776" y="3114"/>
                    <a:pt x="6282" y="2795"/>
                  </a:cubicBezTo>
                  <a:lnTo>
                    <a:pt x="4566" y="1573"/>
                  </a:lnTo>
                  <a:lnTo>
                    <a:pt x="2792" y="323"/>
                  </a:lnTo>
                  <a:cubicBezTo>
                    <a:pt x="2495" y="106"/>
                    <a:pt x="2145" y="1"/>
                    <a:pt x="179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7"/>
            <p:cNvSpPr/>
            <p:nvPr/>
          </p:nvSpPr>
          <p:spPr>
            <a:xfrm>
              <a:off x="1655800" y="3981475"/>
              <a:ext cx="120000" cy="112750"/>
            </a:xfrm>
            <a:custGeom>
              <a:rect b="b" l="l" r="r" t="t"/>
              <a:pathLst>
                <a:path extrusionOk="0" h="4510" w="4800">
                  <a:moveTo>
                    <a:pt x="2066" y="0"/>
                  </a:moveTo>
                  <a:lnTo>
                    <a:pt x="1" y="2937"/>
                  </a:lnTo>
                  <a:lnTo>
                    <a:pt x="1746" y="4188"/>
                  </a:lnTo>
                  <a:cubicBezTo>
                    <a:pt x="2054" y="4404"/>
                    <a:pt x="2407" y="4509"/>
                    <a:pt x="2757" y="4509"/>
                  </a:cubicBezTo>
                  <a:cubicBezTo>
                    <a:pt x="3299" y="4509"/>
                    <a:pt x="3835" y="4258"/>
                    <a:pt x="4189" y="3781"/>
                  </a:cubicBezTo>
                  <a:lnTo>
                    <a:pt x="4247" y="3664"/>
                  </a:lnTo>
                  <a:cubicBezTo>
                    <a:pt x="4799" y="2879"/>
                    <a:pt x="4625" y="1803"/>
                    <a:pt x="3840" y="1251"/>
                  </a:cubicBezTo>
                  <a:lnTo>
                    <a:pt x="206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7"/>
            <p:cNvSpPr/>
            <p:nvPr/>
          </p:nvSpPr>
          <p:spPr>
            <a:xfrm>
              <a:off x="1588200" y="3942875"/>
              <a:ext cx="119975" cy="112775"/>
            </a:xfrm>
            <a:custGeom>
              <a:rect b="b" l="l" r="r" t="t"/>
              <a:pathLst>
                <a:path extrusionOk="0" h="4511" w="4799">
                  <a:moveTo>
                    <a:pt x="2043" y="1"/>
                  </a:moveTo>
                  <a:cubicBezTo>
                    <a:pt x="1501" y="1"/>
                    <a:pt x="965" y="253"/>
                    <a:pt x="611" y="730"/>
                  </a:cubicBezTo>
                  <a:lnTo>
                    <a:pt x="553" y="846"/>
                  </a:lnTo>
                  <a:cubicBezTo>
                    <a:pt x="0" y="1631"/>
                    <a:pt x="175" y="2707"/>
                    <a:pt x="960" y="3260"/>
                  </a:cubicBezTo>
                  <a:lnTo>
                    <a:pt x="2734" y="4510"/>
                  </a:lnTo>
                  <a:lnTo>
                    <a:pt x="4799" y="1573"/>
                  </a:lnTo>
                  <a:lnTo>
                    <a:pt x="3054" y="323"/>
                  </a:lnTo>
                  <a:cubicBezTo>
                    <a:pt x="2746" y="106"/>
                    <a:pt x="2393"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7"/>
            <p:cNvSpPr/>
            <p:nvPr/>
          </p:nvSpPr>
          <p:spPr>
            <a:xfrm>
              <a:off x="1625250" y="3959525"/>
              <a:ext cx="110900" cy="61700"/>
            </a:xfrm>
            <a:custGeom>
              <a:rect b="b" l="l" r="r" t="t"/>
              <a:pathLst>
                <a:path extrusionOk="0" h="2468" w="4436">
                  <a:moveTo>
                    <a:pt x="561" y="1"/>
                  </a:moveTo>
                  <a:cubicBezTo>
                    <a:pt x="393" y="1"/>
                    <a:pt x="276" y="55"/>
                    <a:pt x="234" y="180"/>
                  </a:cubicBezTo>
                  <a:cubicBezTo>
                    <a:pt x="0" y="788"/>
                    <a:pt x="3357" y="2468"/>
                    <a:pt x="4183" y="2468"/>
                  </a:cubicBezTo>
                  <a:cubicBezTo>
                    <a:pt x="4385" y="2468"/>
                    <a:pt x="4435" y="2368"/>
                    <a:pt x="4247" y="2129"/>
                  </a:cubicBezTo>
                  <a:cubicBezTo>
                    <a:pt x="3807" y="1517"/>
                    <a:pt x="1455" y="1"/>
                    <a:pt x="5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7"/>
            <p:cNvSpPr/>
            <p:nvPr/>
          </p:nvSpPr>
          <p:spPr>
            <a:xfrm>
              <a:off x="1825200" y="3942875"/>
              <a:ext cx="175250" cy="151350"/>
            </a:xfrm>
            <a:custGeom>
              <a:rect b="b" l="l" r="r" t="t"/>
              <a:pathLst>
                <a:path extrusionOk="0" h="6054" w="7010">
                  <a:moveTo>
                    <a:pt x="1783" y="1"/>
                  </a:moveTo>
                  <a:cubicBezTo>
                    <a:pt x="1244" y="1"/>
                    <a:pt x="715" y="253"/>
                    <a:pt x="379" y="730"/>
                  </a:cubicBezTo>
                  <a:lnTo>
                    <a:pt x="292" y="846"/>
                  </a:lnTo>
                  <a:cubicBezTo>
                    <a:pt x="204" y="962"/>
                    <a:pt x="146" y="1137"/>
                    <a:pt x="88" y="1282"/>
                  </a:cubicBezTo>
                  <a:cubicBezTo>
                    <a:pt x="59" y="1311"/>
                    <a:pt x="59" y="1340"/>
                    <a:pt x="59" y="1370"/>
                  </a:cubicBezTo>
                  <a:cubicBezTo>
                    <a:pt x="30" y="1428"/>
                    <a:pt x="30" y="1457"/>
                    <a:pt x="30" y="1515"/>
                  </a:cubicBezTo>
                  <a:cubicBezTo>
                    <a:pt x="1" y="1573"/>
                    <a:pt x="1" y="1631"/>
                    <a:pt x="1" y="1719"/>
                  </a:cubicBezTo>
                  <a:cubicBezTo>
                    <a:pt x="1" y="1748"/>
                    <a:pt x="1" y="1777"/>
                    <a:pt x="1" y="1806"/>
                  </a:cubicBezTo>
                  <a:cubicBezTo>
                    <a:pt x="1" y="1922"/>
                    <a:pt x="1" y="2009"/>
                    <a:pt x="1" y="2097"/>
                  </a:cubicBezTo>
                  <a:cubicBezTo>
                    <a:pt x="30" y="2155"/>
                    <a:pt x="30" y="2184"/>
                    <a:pt x="30" y="2213"/>
                  </a:cubicBezTo>
                  <a:cubicBezTo>
                    <a:pt x="59" y="2271"/>
                    <a:pt x="59" y="2358"/>
                    <a:pt x="88" y="2416"/>
                  </a:cubicBezTo>
                  <a:cubicBezTo>
                    <a:pt x="88" y="2446"/>
                    <a:pt x="117" y="2475"/>
                    <a:pt x="146" y="2533"/>
                  </a:cubicBezTo>
                  <a:cubicBezTo>
                    <a:pt x="146" y="2591"/>
                    <a:pt x="175" y="2649"/>
                    <a:pt x="204" y="2707"/>
                  </a:cubicBezTo>
                  <a:cubicBezTo>
                    <a:pt x="233" y="2736"/>
                    <a:pt x="263" y="2765"/>
                    <a:pt x="292" y="2795"/>
                  </a:cubicBezTo>
                  <a:cubicBezTo>
                    <a:pt x="321" y="2853"/>
                    <a:pt x="350" y="2911"/>
                    <a:pt x="408" y="2969"/>
                  </a:cubicBezTo>
                  <a:cubicBezTo>
                    <a:pt x="437" y="2998"/>
                    <a:pt x="466" y="3027"/>
                    <a:pt x="466" y="3056"/>
                  </a:cubicBezTo>
                  <a:cubicBezTo>
                    <a:pt x="553" y="3114"/>
                    <a:pt x="641" y="3202"/>
                    <a:pt x="728" y="3260"/>
                  </a:cubicBezTo>
                  <a:lnTo>
                    <a:pt x="2444" y="4481"/>
                  </a:lnTo>
                  <a:lnTo>
                    <a:pt x="4189" y="5732"/>
                  </a:lnTo>
                  <a:cubicBezTo>
                    <a:pt x="4497" y="5948"/>
                    <a:pt x="4854" y="6053"/>
                    <a:pt x="5208" y="6053"/>
                  </a:cubicBezTo>
                  <a:cubicBezTo>
                    <a:pt x="5756" y="6053"/>
                    <a:pt x="6296" y="5802"/>
                    <a:pt x="6631" y="5325"/>
                  </a:cubicBezTo>
                  <a:lnTo>
                    <a:pt x="6689" y="5208"/>
                  </a:lnTo>
                  <a:cubicBezTo>
                    <a:pt x="6748" y="5121"/>
                    <a:pt x="6806" y="5034"/>
                    <a:pt x="6864" y="4946"/>
                  </a:cubicBezTo>
                  <a:cubicBezTo>
                    <a:pt x="6864" y="4917"/>
                    <a:pt x="6893" y="4888"/>
                    <a:pt x="6893" y="4830"/>
                  </a:cubicBezTo>
                  <a:cubicBezTo>
                    <a:pt x="6922" y="4772"/>
                    <a:pt x="6951" y="4714"/>
                    <a:pt x="6951" y="4656"/>
                  </a:cubicBezTo>
                  <a:cubicBezTo>
                    <a:pt x="6980" y="4598"/>
                    <a:pt x="6980" y="4568"/>
                    <a:pt x="6980" y="4539"/>
                  </a:cubicBezTo>
                  <a:cubicBezTo>
                    <a:pt x="7009" y="4452"/>
                    <a:pt x="7009" y="4394"/>
                    <a:pt x="7009" y="4336"/>
                  </a:cubicBezTo>
                  <a:cubicBezTo>
                    <a:pt x="7009" y="4307"/>
                    <a:pt x="7009" y="4249"/>
                    <a:pt x="7009" y="4219"/>
                  </a:cubicBezTo>
                  <a:cubicBezTo>
                    <a:pt x="7009" y="3667"/>
                    <a:pt x="6748" y="3114"/>
                    <a:pt x="6282" y="2795"/>
                  </a:cubicBezTo>
                  <a:lnTo>
                    <a:pt x="4567" y="1573"/>
                  </a:lnTo>
                  <a:lnTo>
                    <a:pt x="2793" y="323"/>
                  </a:lnTo>
                  <a:cubicBezTo>
                    <a:pt x="2485" y="106"/>
                    <a:pt x="2132" y="1"/>
                    <a:pt x="178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7"/>
            <p:cNvSpPr/>
            <p:nvPr/>
          </p:nvSpPr>
          <p:spPr>
            <a:xfrm>
              <a:off x="1867375" y="3981475"/>
              <a:ext cx="119975" cy="112750"/>
            </a:xfrm>
            <a:custGeom>
              <a:rect b="b" l="l" r="r" t="t"/>
              <a:pathLst>
                <a:path extrusionOk="0" h="4510" w="4799">
                  <a:moveTo>
                    <a:pt x="2065" y="0"/>
                  </a:moveTo>
                  <a:lnTo>
                    <a:pt x="1" y="2937"/>
                  </a:lnTo>
                  <a:lnTo>
                    <a:pt x="1745" y="4188"/>
                  </a:lnTo>
                  <a:cubicBezTo>
                    <a:pt x="2053" y="4404"/>
                    <a:pt x="2406" y="4509"/>
                    <a:pt x="2755" y="4509"/>
                  </a:cubicBezTo>
                  <a:cubicBezTo>
                    <a:pt x="3294" y="4509"/>
                    <a:pt x="3823" y="4258"/>
                    <a:pt x="4159" y="3781"/>
                  </a:cubicBezTo>
                  <a:lnTo>
                    <a:pt x="4246" y="3664"/>
                  </a:lnTo>
                  <a:cubicBezTo>
                    <a:pt x="4799" y="2879"/>
                    <a:pt x="4595" y="1803"/>
                    <a:pt x="3839" y="1251"/>
                  </a:cubicBezTo>
                  <a:lnTo>
                    <a:pt x="2065"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7"/>
            <p:cNvSpPr/>
            <p:nvPr/>
          </p:nvSpPr>
          <p:spPr>
            <a:xfrm>
              <a:off x="1799775" y="3942875"/>
              <a:ext cx="119975" cy="112775"/>
            </a:xfrm>
            <a:custGeom>
              <a:rect b="b" l="l" r="r" t="t"/>
              <a:pathLst>
                <a:path extrusionOk="0" h="4511" w="4799">
                  <a:moveTo>
                    <a:pt x="2034" y="1"/>
                  </a:moveTo>
                  <a:cubicBezTo>
                    <a:pt x="1486" y="1"/>
                    <a:pt x="946" y="253"/>
                    <a:pt x="611" y="730"/>
                  </a:cubicBezTo>
                  <a:lnTo>
                    <a:pt x="553" y="846"/>
                  </a:lnTo>
                  <a:cubicBezTo>
                    <a:pt x="0" y="1631"/>
                    <a:pt x="174" y="2707"/>
                    <a:pt x="960" y="3260"/>
                  </a:cubicBezTo>
                  <a:lnTo>
                    <a:pt x="2734" y="4510"/>
                  </a:lnTo>
                  <a:lnTo>
                    <a:pt x="4798" y="1573"/>
                  </a:lnTo>
                  <a:lnTo>
                    <a:pt x="3054" y="323"/>
                  </a:lnTo>
                  <a:cubicBezTo>
                    <a:pt x="2745" y="106"/>
                    <a:pt x="2388" y="1"/>
                    <a:pt x="20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7"/>
            <p:cNvSpPr/>
            <p:nvPr/>
          </p:nvSpPr>
          <p:spPr>
            <a:xfrm>
              <a:off x="1836800" y="3959525"/>
              <a:ext cx="110925" cy="61700"/>
            </a:xfrm>
            <a:custGeom>
              <a:rect b="b" l="l" r="r" t="t"/>
              <a:pathLst>
                <a:path extrusionOk="0" h="2468" w="4437">
                  <a:moveTo>
                    <a:pt x="562" y="1"/>
                  </a:moveTo>
                  <a:cubicBezTo>
                    <a:pt x="393" y="1"/>
                    <a:pt x="276" y="55"/>
                    <a:pt x="235" y="180"/>
                  </a:cubicBezTo>
                  <a:cubicBezTo>
                    <a:pt x="1" y="788"/>
                    <a:pt x="3358" y="2468"/>
                    <a:pt x="4184" y="2468"/>
                  </a:cubicBezTo>
                  <a:cubicBezTo>
                    <a:pt x="4385" y="2468"/>
                    <a:pt x="4436" y="2368"/>
                    <a:pt x="4248" y="2129"/>
                  </a:cubicBezTo>
                  <a:cubicBezTo>
                    <a:pt x="3808" y="1517"/>
                    <a:pt x="1455" y="1"/>
                    <a:pt x="5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7"/>
            <p:cNvSpPr/>
            <p:nvPr/>
          </p:nvSpPr>
          <p:spPr>
            <a:xfrm>
              <a:off x="1190525" y="4202425"/>
              <a:ext cx="175225" cy="151350"/>
            </a:xfrm>
            <a:custGeom>
              <a:rect b="b" l="l" r="r" t="t"/>
              <a:pathLst>
                <a:path extrusionOk="0" h="6054" w="7009">
                  <a:moveTo>
                    <a:pt x="1802" y="1"/>
                  </a:moveTo>
                  <a:cubicBezTo>
                    <a:pt x="1254" y="1"/>
                    <a:pt x="714" y="252"/>
                    <a:pt x="378" y="730"/>
                  </a:cubicBezTo>
                  <a:lnTo>
                    <a:pt x="320" y="846"/>
                  </a:lnTo>
                  <a:cubicBezTo>
                    <a:pt x="204" y="962"/>
                    <a:pt x="146" y="1137"/>
                    <a:pt x="87" y="1282"/>
                  </a:cubicBezTo>
                  <a:cubicBezTo>
                    <a:pt x="87" y="1311"/>
                    <a:pt x="58" y="1340"/>
                    <a:pt x="58" y="1369"/>
                  </a:cubicBezTo>
                  <a:cubicBezTo>
                    <a:pt x="58" y="1428"/>
                    <a:pt x="29" y="1457"/>
                    <a:pt x="29" y="1515"/>
                  </a:cubicBezTo>
                  <a:cubicBezTo>
                    <a:pt x="0" y="1573"/>
                    <a:pt x="0" y="1631"/>
                    <a:pt x="0" y="1718"/>
                  </a:cubicBezTo>
                  <a:cubicBezTo>
                    <a:pt x="0" y="1747"/>
                    <a:pt x="0" y="1777"/>
                    <a:pt x="0" y="1806"/>
                  </a:cubicBezTo>
                  <a:cubicBezTo>
                    <a:pt x="0" y="1922"/>
                    <a:pt x="0" y="2009"/>
                    <a:pt x="0" y="2126"/>
                  </a:cubicBezTo>
                  <a:cubicBezTo>
                    <a:pt x="29" y="2155"/>
                    <a:pt x="29" y="2184"/>
                    <a:pt x="29" y="2213"/>
                  </a:cubicBezTo>
                  <a:cubicBezTo>
                    <a:pt x="58" y="2271"/>
                    <a:pt x="58" y="2358"/>
                    <a:pt x="87" y="2416"/>
                  </a:cubicBezTo>
                  <a:cubicBezTo>
                    <a:pt x="116" y="2445"/>
                    <a:pt x="116" y="2474"/>
                    <a:pt x="146" y="2533"/>
                  </a:cubicBezTo>
                  <a:cubicBezTo>
                    <a:pt x="175" y="2591"/>
                    <a:pt x="204" y="2649"/>
                    <a:pt x="233" y="2707"/>
                  </a:cubicBezTo>
                  <a:cubicBezTo>
                    <a:pt x="233" y="2736"/>
                    <a:pt x="262" y="2765"/>
                    <a:pt x="291" y="2794"/>
                  </a:cubicBezTo>
                  <a:cubicBezTo>
                    <a:pt x="320" y="2853"/>
                    <a:pt x="378" y="2911"/>
                    <a:pt x="407" y="2969"/>
                  </a:cubicBezTo>
                  <a:cubicBezTo>
                    <a:pt x="436" y="2998"/>
                    <a:pt x="465" y="3027"/>
                    <a:pt x="465" y="3056"/>
                  </a:cubicBezTo>
                  <a:cubicBezTo>
                    <a:pt x="553" y="3114"/>
                    <a:pt x="640" y="3202"/>
                    <a:pt x="727" y="3260"/>
                  </a:cubicBezTo>
                  <a:lnTo>
                    <a:pt x="2443" y="4481"/>
                  </a:lnTo>
                  <a:lnTo>
                    <a:pt x="4217" y="5732"/>
                  </a:lnTo>
                  <a:cubicBezTo>
                    <a:pt x="4514" y="5948"/>
                    <a:pt x="4864" y="6053"/>
                    <a:pt x="5213" y="6053"/>
                  </a:cubicBezTo>
                  <a:cubicBezTo>
                    <a:pt x="5755" y="6053"/>
                    <a:pt x="6295" y="5802"/>
                    <a:pt x="6631" y="5324"/>
                  </a:cubicBezTo>
                  <a:lnTo>
                    <a:pt x="6689" y="5208"/>
                  </a:lnTo>
                  <a:cubicBezTo>
                    <a:pt x="6776" y="5121"/>
                    <a:pt x="6805" y="5034"/>
                    <a:pt x="6863" y="4946"/>
                  </a:cubicBezTo>
                  <a:cubicBezTo>
                    <a:pt x="6863" y="4917"/>
                    <a:pt x="6892" y="4888"/>
                    <a:pt x="6892" y="4830"/>
                  </a:cubicBezTo>
                  <a:cubicBezTo>
                    <a:pt x="6921" y="4772"/>
                    <a:pt x="6950" y="4714"/>
                    <a:pt x="6950" y="4656"/>
                  </a:cubicBezTo>
                  <a:cubicBezTo>
                    <a:pt x="6980" y="4597"/>
                    <a:pt x="6980" y="4568"/>
                    <a:pt x="6980" y="4539"/>
                  </a:cubicBezTo>
                  <a:cubicBezTo>
                    <a:pt x="7009" y="4481"/>
                    <a:pt x="7009" y="4394"/>
                    <a:pt x="7009" y="4336"/>
                  </a:cubicBezTo>
                  <a:cubicBezTo>
                    <a:pt x="7009" y="4307"/>
                    <a:pt x="7009" y="4277"/>
                    <a:pt x="7009" y="4219"/>
                  </a:cubicBezTo>
                  <a:cubicBezTo>
                    <a:pt x="7009" y="3667"/>
                    <a:pt x="6776" y="3143"/>
                    <a:pt x="6282" y="2794"/>
                  </a:cubicBezTo>
                  <a:lnTo>
                    <a:pt x="4566" y="1573"/>
                  </a:lnTo>
                  <a:lnTo>
                    <a:pt x="2821" y="322"/>
                  </a:lnTo>
                  <a:cubicBezTo>
                    <a:pt x="2513" y="106"/>
                    <a:pt x="2156" y="1"/>
                    <a:pt x="180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1232675" y="4241000"/>
              <a:ext cx="120000" cy="112775"/>
            </a:xfrm>
            <a:custGeom>
              <a:rect b="b" l="l" r="r" t="t"/>
              <a:pathLst>
                <a:path extrusionOk="0" h="4511" w="4800">
                  <a:moveTo>
                    <a:pt x="2095" y="1"/>
                  </a:moveTo>
                  <a:lnTo>
                    <a:pt x="1" y="2938"/>
                  </a:lnTo>
                  <a:lnTo>
                    <a:pt x="1746" y="4189"/>
                  </a:lnTo>
                  <a:cubicBezTo>
                    <a:pt x="2054" y="4405"/>
                    <a:pt x="2411" y="4510"/>
                    <a:pt x="2765" y="4510"/>
                  </a:cubicBezTo>
                  <a:cubicBezTo>
                    <a:pt x="3313" y="4510"/>
                    <a:pt x="3853" y="4259"/>
                    <a:pt x="4188" y="3781"/>
                  </a:cubicBezTo>
                  <a:lnTo>
                    <a:pt x="4247" y="3665"/>
                  </a:lnTo>
                  <a:cubicBezTo>
                    <a:pt x="4799" y="2909"/>
                    <a:pt x="4625" y="1804"/>
                    <a:pt x="3840" y="1251"/>
                  </a:cubicBezTo>
                  <a:lnTo>
                    <a:pt x="2095"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7"/>
            <p:cNvSpPr/>
            <p:nvPr/>
          </p:nvSpPr>
          <p:spPr>
            <a:xfrm>
              <a:off x="1165075" y="4202425"/>
              <a:ext cx="119975" cy="112775"/>
            </a:xfrm>
            <a:custGeom>
              <a:rect b="b" l="l" r="r" t="t"/>
              <a:pathLst>
                <a:path extrusionOk="0" h="4511" w="4799">
                  <a:moveTo>
                    <a:pt x="2045" y="1"/>
                  </a:moveTo>
                  <a:cubicBezTo>
                    <a:pt x="1505" y="1"/>
                    <a:pt x="976" y="252"/>
                    <a:pt x="640" y="730"/>
                  </a:cubicBezTo>
                  <a:lnTo>
                    <a:pt x="553" y="846"/>
                  </a:lnTo>
                  <a:cubicBezTo>
                    <a:pt x="0" y="1631"/>
                    <a:pt x="204" y="2707"/>
                    <a:pt x="960" y="3260"/>
                  </a:cubicBezTo>
                  <a:lnTo>
                    <a:pt x="2734" y="4510"/>
                  </a:lnTo>
                  <a:lnTo>
                    <a:pt x="4799" y="1573"/>
                  </a:lnTo>
                  <a:lnTo>
                    <a:pt x="3054" y="322"/>
                  </a:lnTo>
                  <a:cubicBezTo>
                    <a:pt x="2746" y="106"/>
                    <a:pt x="2393" y="1"/>
                    <a:pt x="20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7"/>
            <p:cNvSpPr/>
            <p:nvPr/>
          </p:nvSpPr>
          <p:spPr>
            <a:xfrm>
              <a:off x="1202725" y="4219075"/>
              <a:ext cx="111050" cy="61775"/>
            </a:xfrm>
            <a:custGeom>
              <a:rect b="b" l="l" r="r" t="t"/>
              <a:pathLst>
                <a:path extrusionOk="0" h="2471" w="4442">
                  <a:moveTo>
                    <a:pt x="537" y="1"/>
                  </a:moveTo>
                  <a:cubicBezTo>
                    <a:pt x="368" y="1"/>
                    <a:pt x="252" y="55"/>
                    <a:pt x="210" y="180"/>
                  </a:cubicBezTo>
                  <a:cubicBezTo>
                    <a:pt x="0" y="810"/>
                    <a:pt x="3348" y="2470"/>
                    <a:pt x="4183" y="2470"/>
                  </a:cubicBezTo>
                  <a:cubicBezTo>
                    <a:pt x="4389" y="2470"/>
                    <a:pt x="4442" y="2370"/>
                    <a:pt x="4252" y="2128"/>
                  </a:cubicBezTo>
                  <a:cubicBezTo>
                    <a:pt x="3788" y="1517"/>
                    <a:pt x="1431" y="1"/>
                    <a:pt x="5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7"/>
            <p:cNvSpPr/>
            <p:nvPr/>
          </p:nvSpPr>
          <p:spPr>
            <a:xfrm>
              <a:off x="1402075" y="4202425"/>
              <a:ext cx="175250" cy="151350"/>
            </a:xfrm>
            <a:custGeom>
              <a:rect b="b" l="l" r="r" t="t"/>
              <a:pathLst>
                <a:path extrusionOk="0" h="6054" w="7010">
                  <a:moveTo>
                    <a:pt x="1796" y="1"/>
                  </a:moveTo>
                  <a:cubicBezTo>
                    <a:pt x="1254" y="1"/>
                    <a:pt x="715" y="252"/>
                    <a:pt x="379" y="730"/>
                  </a:cubicBezTo>
                  <a:lnTo>
                    <a:pt x="321" y="846"/>
                  </a:lnTo>
                  <a:cubicBezTo>
                    <a:pt x="204" y="962"/>
                    <a:pt x="146" y="1137"/>
                    <a:pt x="88" y="1282"/>
                  </a:cubicBezTo>
                  <a:cubicBezTo>
                    <a:pt x="88" y="1311"/>
                    <a:pt x="59" y="1340"/>
                    <a:pt x="59" y="1369"/>
                  </a:cubicBezTo>
                  <a:cubicBezTo>
                    <a:pt x="59" y="1428"/>
                    <a:pt x="30" y="1457"/>
                    <a:pt x="30" y="1515"/>
                  </a:cubicBezTo>
                  <a:cubicBezTo>
                    <a:pt x="1" y="1573"/>
                    <a:pt x="1" y="1631"/>
                    <a:pt x="1" y="1718"/>
                  </a:cubicBezTo>
                  <a:cubicBezTo>
                    <a:pt x="1" y="1747"/>
                    <a:pt x="1" y="1777"/>
                    <a:pt x="1" y="1806"/>
                  </a:cubicBezTo>
                  <a:cubicBezTo>
                    <a:pt x="1" y="1922"/>
                    <a:pt x="1" y="2009"/>
                    <a:pt x="1" y="2126"/>
                  </a:cubicBezTo>
                  <a:cubicBezTo>
                    <a:pt x="30" y="2155"/>
                    <a:pt x="30" y="2184"/>
                    <a:pt x="30" y="2213"/>
                  </a:cubicBezTo>
                  <a:cubicBezTo>
                    <a:pt x="59" y="2271"/>
                    <a:pt x="59" y="2358"/>
                    <a:pt x="88" y="2416"/>
                  </a:cubicBezTo>
                  <a:cubicBezTo>
                    <a:pt x="117" y="2445"/>
                    <a:pt x="117" y="2474"/>
                    <a:pt x="146" y="2533"/>
                  </a:cubicBezTo>
                  <a:cubicBezTo>
                    <a:pt x="146" y="2591"/>
                    <a:pt x="175" y="2649"/>
                    <a:pt x="233" y="2707"/>
                  </a:cubicBezTo>
                  <a:cubicBezTo>
                    <a:pt x="233" y="2736"/>
                    <a:pt x="262" y="2765"/>
                    <a:pt x="292" y="2794"/>
                  </a:cubicBezTo>
                  <a:cubicBezTo>
                    <a:pt x="321" y="2853"/>
                    <a:pt x="379" y="2911"/>
                    <a:pt x="408" y="2969"/>
                  </a:cubicBezTo>
                  <a:cubicBezTo>
                    <a:pt x="437" y="2998"/>
                    <a:pt x="466" y="3027"/>
                    <a:pt x="466" y="3056"/>
                  </a:cubicBezTo>
                  <a:cubicBezTo>
                    <a:pt x="553" y="3114"/>
                    <a:pt x="640" y="3202"/>
                    <a:pt x="728" y="3260"/>
                  </a:cubicBezTo>
                  <a:lnTo>
                    <a:pt x="2444" y="4481"/>
                  </a:lnTo>
                  <a:lnTo>
                    <a:pt x="4217" y="5732"/>
                  </a:lnTo>
                  <a:cubicBezTo>
                    <a:pt x="4514" y="5948"/>
                    <a:pt x="4864" y="6053"/>
                    <a:pt x="5214" y="6053"/>
                  </a:cubicBezTo>
                  <a:cubicBezTo>
                    <a:pt x="5756" y="6053"/>
                    <a:pt x="6295" y="5802"/>
                    <a:pt x="6631" y="5324"/>
                  </a:cubicBezTo>
                  <a:lnTo>
                    <a:pt x="6689" y="5208"/>
                  </a:lnTo>
                  <a:cubicBezTo>
                    <a:pt x="6777" y="5121"/>
                    <a:pt x="6806" y="5034"/>
                    <a:pt x="6864" y="4946"/>
                  </a:cubicBezTo>
                  <a:cubicBezTo>
                    <a:pt x="6864" y="4917"/>
                    <a:pt x="6893" y="4888"/>
                    <a:pt x="6893" y="4830"/>
                  </a:cubicBezTo>
                  <a:cubicBezTo>
                    <a:pt x="6922" y="4772"/>
                    <a:pt x="6951" y="4714"/>
                    <a:pt x="6951" y="4656"/>
                  </a:cubicBezTo>
                  <a:cubicBezTo>
                    <a:pt x="6980" y="4597"/>
                    <a:pt x="6980" y="4568"/>
                    <a:pt x="6980" y="4539"/>
                  </a:cubicBezTo>
                  <a:cubicBezTo>
                    <a:pt x="7009" y="4481"/>
                    <a:pt x="7009" y="4394"/>
                    <a:pt x="7009" y="4336"/>
                  </a:cubicBezTo>
                  <a:cubicBezTo>
                    <a:pt x="7009" y="4307"/>
                    <a:pt x="7009" y="4277"/>
                    <a:pt x="7009" y="4219"/>
                  </a:cubicBezTo>
                  <a:cubicBezTo>
                    <a:pt x="7009" y="3667"/>
                    <a:pt x="6777" y="3143"/>
                    <a:pt x="6282" y="2794"/>
                  </a:cubicBezTo>
                  <a:lnTo>
                    <a:pt x="4566" y="1573"/>
                  </a:lnTo>
                  <a:lnTo>
                    <a:pt x="2792" y="322"/>
                  </a:lnTo>
                  <a:cubicBezTo>
                    <a:pt x="2496" y="106"/>
                    <a:pt x="2146" y="1"/>
                    <a:pt x="179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7"/>
            <p:cNvSpPr/>
            <p:nvPr/>
          </p:nvSpPr>
          <p:spPr>
            <a:xfrm>
              <a:off x="1444250" y="4241000"/>
              <a:ext cx="119975" cy="112775"/>
            </a:xfrm>
            <a:custGeom>
              <a:rect b="b" l="l" r="r" t="t"/>
              <a:pathLst>
                <a:path extrusionOk="0" h="4511" w="4799">
                  <a:moveTo>
                    <a:pt x="2065" y="1"/>
                  </a:moveTo>
                  <a:lnTo>
                    <a:pt x="0" y="2938"/>
                  </a:lnTo>
                  <a:lnTo>
                    <a:pt x="1745" y="4189"/>
                  </a:lnTo>
                  <a:cubicBezTo>
                    <a:pt x="2053" y="4405"/>
                    <a:pt x="2411" y="4510"/>
                    <a:pt x="2764" y="4510"/>
                  </a:cubicBezTo>
                  <a:cubicBezTo>
                    <a:pt x="3312" y="4510"/>
                    <a:pt x="3852" y="4259"/>
                    <a:pt x="4188" y="3781"/>
                  </a:cubicBezTo>
                  <a:lnTo>
                    <a:pt x="4246" y="3665"/>
                  </a:lnTo>
                  <a:cubicBezTo>
                    <a:pt x="4799" y="2909"/>
                    <a:pt x="4624" y="1804"/>
                    <a:pt x="3839" y="1251"/>
                  </a:cubicBezTo>
                  <a:lnTo>
                    <a:pt x="2065"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7"/>
            <p:cNvSpPr/>
            <p:nvPr/>
          </p:nvSpPr>
          <p:spPr>
            <a:xfrm>
              <a:off x="1376625" y="4202425"/>
              <a:ext cx="120000" cy="112775"/>
            </a:xfrm>
            <a:custGeom>
              <a:rect b="b" l="l" r="r" t="t"/>
              <a:pathLst>
                <a:path extrusionOk="0" h="4511" w="4800">
                  <a:moveTo>
                    <a:pt x="2045" y="1"/>
                  </a:moveTo>
                  <a:cubicBezTo>
                    <a:pt x="1505" y="1"/>
                    <a:pt x="976" y="252"/>
                    <a:pt x="641" y="730"/>
                  </a:cubicBezTo>
                  <a:lnTo>
                    <a:pt x="553" y="846"/>
                  </a:lnTo>
                  <a:cubicBezTo>
                    <a:pt x="1" y="1631"/>
                    <a:pt x="204" y="2707"/>
                    <a:pt x="961" y="3260"/>
                  </a:cubicBezTo>
                  <a:lnTo>
                    <a:pt x="2734" y="4510"/>
                  </a:lnTo>
                  <a:lnTo>
                    <a:pt x="4799" y="1573"/>
                  </a:lnTo>
                  <a:lnTo>
                    <a:pt x="3054" y="322"/>
                  </a:lnTo>
                  <a:cubicBezTo>
                    <a:pt x="2746" y="106"/>
                    <a:pt x="2394" y="1"/>
                    <a:pt x="20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7"/>
            <p:cNvSpPr/>
            <p:nvPr/>
          </p:nvSpPr>
          <p:spPr>
            <a:xfrm>
              <a:off x="1414275" y="4219075"/>
              <a:ext cx="110350" cy="61775"/>
            </a:xfrm>
            <a:custGeom>
              <a:rect b="b" l="l" r="r" t="t"/>
              <a:pathLst>
                <a:path extrusionOk="0" h="2471" w="4414">
                  <a:moveTo>
                    <a:pt x="538" y="1"/>
                  </a:moveTo>
                  <a:cubicBezTo>
                    <a:pt x="369" y="1"/>
                    <a:pt x="252" y="55"/>
                    <a:pt x="211" y="180"/>
                  </a:cubicBezTo>
                  <a:cubicBezTo>
                    <a:pt x="1" y="810"/>
                    <a:pt x="3330" y="2470"/>
                    <a:pt x="4158" y="2470"/>
                  </a:cubicBezTo>
                  <a:cubicBezTo>
                    <a:pt x="4361" y="2470"/>
                    <a:pt x="4413" y="2370"/>
                    <a:pt x="4224" y="2128"/>
                  </a:cubicBezTo>
                  <a:cubicBezTo>
                    <a:pt x="3784" y="1517"/>
                    <a:pt x="1431"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7"/>
            <p:cNvSpPr/>
            <p:nvPr/>
          </p:nvSpPr>
          <p:spPr>
            <a:xfrm>
              <a:off x="1613650" y="4202425"/>
              <a:ext cx="175225" cy="151350"/>
            </a:xfrm>
            <a:custGeom>
              <a:rect b="b" l="l" r="r" t="t"/>
              <a:pathLst>
                <a:path extrusionOk="0" h="6054" w="7009">
                  <a:moveTo>
                    <a:pt x="1795" y="1"/>
                  </a:moveTo>
                  <a:cubicBezTo>
                    <a:pt x="1254" y="1"/>
                    <a:pt x="714" y="252"/>
                    <a:pt x="378" y="730"/>
                  </a:cubicBezTo>
                  <a:lnTo>
                    <a:pt x="320" y="846"/>
                  </a:lnTo>
                  <a:cubicBezTo>
                    <a:pt x="204" y="962"/>
                    <a:pt x="146" y="1137"/>
                    <a:pt x="88" y="1282"/>
                  </a:cubicBezTo>
                  <a:cubicBezTo>
                    <a:pt x="58" y="1311"/>
                    <a:pt x="58" y="1340"/>
                    <a:pt x="58" y="1369"/>
                  </a:cubicBezTo>
                  <a:cubicBezTo>
                    <a:pt x="58" y="1428"/>
                    <a:pt x="29" y="1457"/>
                    <a:pt x="29" y="1515"/>
                  </a:cubicBezTo>
                  <a:cubicBezTo>
                    <a:pt x="0" y="1573"/>
                    <a:pt x="0" y="1631"/>
                    <a:pt x="0" y="1718"/>
                  </a:cubicBezTo>
                  <a:cubicBezTo>
                    <a:pt x="0" y="1747"/>
                    <a:pt x="0" y="1777"/>
                    <a:pt x="0" y="1806"/>
                  </a:cubicBezTo>
                  <a:cubicBezTo>
                    <a:pt x="0" y="1922"/>
                    <a:pt x="0" y="2009"/>
                    <a:pt x="0" y="2126"/>
                  </a:cubicBezTo>
                  <a:cubicBezTo>
                    <a:pt x="29" y="2155"/>
                    <a:pt x="29" y="2184"/>
                    <a:pt x="29" y="2213"/>
                  </a:cubicBezTo>
                  <a:cubicBezTo>
                    <a:pt x="58" y="2271"/>
                    <a:pt x="58" y="2358"/>
                    <a:pt x="88" y="2416"/>
                  </a:cubicBezTo>
                  <a:cubicBezTo>
                    <a:pt x="88" y="2445"/>
                    <a:pt x="117" y="2474"/>
                    <a:pt x="146" y="2533"/>
                  </a:cubicBezTo>
                  <a:cubicBezTo>
                    <a:pt x="146" y="2591"/>
                    <a:pt x="175" y="2649"/>
                    <a:pt x="233" y="2707"/>
                  </a:cubicBezTo>
                  <a:cubicBezTo>
                    <a:pt x="233" y="2736"/>
                    <a:pt x="262" y="2765"/>
                    <a:pt x="291" y="2794"/>
                  </a:cubicBezTo>
                  <a:cubicBezTo>
                    <a:pt x="320" y="2853"/>
                    <a:pt x="349" y="2911"/>
                    <a:pt x="407" y="2969"/>
                  </a:cubicBezTo>
                  <a:cubicBezTo>
                    <a:pt x="436" y="2998"/>
                    <a:pt x="466" y="3027"/>
                    <a:pt x="466" y="3056"/>
                  </a:cubicBezTo>
                  <a:cubicBezTo>
                    <a:pt x="553" y="3114"/>
                    <a:pt x="640" y="3202"/>
                    <a:pt x="727" y="3260"/>
                  </a:cubicBezTo>
                  <a:lnTo>
                    <a:pt x="2443" y="4481"/>
                  </a:lnTo>
                  <a:lnTo>
                    <a:pt x="4217" y="5732"/>
                  </a:lnTo>
                  <a:cubicBezTo>
                    <a:pt x="4514" y="5948"/>
                    <a:pt x="4864" y="6053"/>
                    <a:pt x="5214" y="6053"/>
                  </a:cubicBezTo>
                  <a:cubicBezTo>
                    <a:pt x="5755" y="6053"/>
                    <a:pt x="6295" y="5802"/>
                    <a:pt x="6631" y="5324"/>
                  </a:cubicBezTo>
                  <a:lnTo>
                    <a:pt x="6689" y="5208"/>
                  </a:lnTo>
                  <a:cubicBezTo>
                    <a:pt x="6776" y="5121"/>
                    <a:pt x="6805" y="5034"/>
                    <a:pt x="6863" y="4946"/>
                  </a:cubicBezTo>
                  <a:cubicBezTo>
                    <a:pt x="6863" y="4917"/>
                    <a:pt x="6892" y="4888"/>
                    <a:pt x="6892" y="4830"/>
                  </a:cubicBezTo>
                  <a:cubicBezTo>
                    <a:pt x="6922" y="4772"/>
                    <a:pt x="6951" y="4714"/>
                    <a:pt x="6951" y="4656"/>
                  </a:cubicBezTo>
                  <a:cubicBezTo>
                    <a:pt x="6980" y="4597"/>
                    <a:pt x="6980" y="4568"/>
                    <a:pt x="6980" y="4539"/>
                  </a:cubicBezTo>
                  <a:cubicBezTo>
                    <a:pt x="7009" y="4481"/>
                    <a:pt x="7009" y="4394"/>
                    <a:pt x="7009" y="4336"/>
                  </a:cubicBezTo>
                  <a:cubicBezTo>
                    <a:pt x="7009" y="4307"/>
                    <a:pt x="7009" y="4277"/>
                    <a:pt x="7009" y="4219"/>
                  </a:cubicBezTo>
                  <a:cubicBezTo>
                    <a:pt x="7009" y="3667"/>
                    <a:pt x="6776" y="3143"/>
                    <a:pt x="6282" y="2794"/>
                  </a:cubicBezTo>
                  <a:lnTo>
                    <a:pt x="4566" y="1573"/>
                  </a:lnTo>
                  <a:lnTo>
                    <a:pt x="2792" y="322"/>
                  </a:lnTo>
                  <a:cubicBezTo>
                    <a:pt x="2495" y="106"/>
                    <a:pt x="2145" y="1"/>
                    <a:pt x="179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7"/>
            <p:cNvSpPr/>
            <p:nvPr/>
          </p:nvSpPr>
          <p:spPr>
            <a:xfrm>
              <a:off x="1655800" y="4241000"/>
              <a:ext cx="120000" cy="112775"/>
            </a:xfrm>
            <a:custGeom>
              <a:rect b="b" l="l" r="r" t="t"/>
              <a:pathLst>
                <a:path extrusionOk="0" h="4511" w="4800">
                  <a:moveTo>
                    <a:pt x="2066" y="1"/>
                  </a:moveTo>
                  <a:lnTo>
                    <a:pt x="1" y="2938"/>
                  </a:lnTo>
                  <a:lnTo>
                    <a:pt x="1746" y="4189"/>
                  </a:lnTo>
                  <a:cubicBezTo>
                    <a:pt x="2054" y="4405"/>
                    <a:pt x="2407" y="4510"/>
                    <a:pt x="2757" y="4510"/>
                  </a:cubicBezTo>
                  <a:cubicBezTo>
                    <a:pt x="3299" y="4510"/>
                    <a:pt x="3835" y="4259"/>
                    <a:pt x="4189" y="3781"/>
                  </a:cubicBezTo>
                  <a:lnTo>
                    <a:pt x="4247" y="3665"/>
                  </a:lnTo>
                  <a:cubicBezTo>
                    <a:pt x="4799" y="2909"/>
                    <a:pt x="4625" y="1804"/>
                    <a:pt x="3840" y="1251"/>
                  </a:cubicBezTo>
                  <a:lnTo>
                    <a:pt x="2066"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7"/>
            <p:cNvSpPr/>
            <p:nvPr/>
          </p:nvSpPr>
          <p:spPr>
            <a:xfrm>
              <a:off x="1588200" y="4202425"/>
              <a:ext cx="119975" cy="112775"/>
            </a:xfrm>
            <a:custGeom>
              <a:rect b="b" l="l" r="r" t="t"/>
              <a:pathLst>
                <a:path extrusionOk="0" h="4511" w="4799">
                  <a:moveTo>
                    <a:pt x="2043" y="1"/>
                  </a:moveTo>
                  <a:cubicBezTo>
                    <a:pt x="1501" y="1"/>
                    <a:pt x="965" y="252"/>
                    <a:pt x="611" y="730"/>
                  </a:cubicBezTo>
                  <a:lnTo>
                    <a:pt x="553" y="846"/>
                  </a:lnTo>
                  <a:cubicBezTo>
                    <a:pt x="0" y="1631"/>
                    <a:pt x="175" y="2707"/>
                    <a:pt x="960" y="3260"/>
                  </a:cubicBezTo>
                  <a:lnTo>
                    <a:pt x="2734" y="4510"/>
                  </a:lnTo>
                  <a:lnTo>
                    <a:pt x="4799" y="1573"/>
                  </a:lnTo>
                  <a:lnTo>
                    <a:pt x="3054" y="322"/>
                  </a:lnTo>
                  <a:cubicBezTo>
                    <a:pt x="2746" y="106"/>
                    <a:pt x="2393"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7"/>
            <p:cNvSpPr/>
            <p:nvPr/>
          </p:nvSpPr>
          <p:spPr>
            <a:xfrm>
              <a:off x="1625250" y="4219075"/>
              <a:ext cx="110925" cy="61775"/>
            </a:xfrm>
            <a:custGeom>
              <a:rect b="b" l="l" r="r" t="t"/>
              <a:pathLst>
                <a:path extrusionOk="0" h="2471" w="4437">
                  <a:moveTo>
                    <a:pt x="561" y="1"/>
                  </a:moveTo>
                  <a:cubicBezTo>
                    <a:pt x="393" y="1"/>
                    <a:pt x="276" y="55"/>
                    <a:pt x="234" y="180"/>
                  </a:cubicBezTo>
                  <a:cubicBezTo>
                    <a:pt x="1" y="810"/>
                    <a:pt x="3344" y="2470"/>
                    <a:pt x="4178" y="2470"/>
                  </a:cubicBezTo>
                  <a:cubicBezTo>
                    <a:pt x="4384" y="2470"/>
                    <a:pt x="4437" y="2370"/>
                    <a:pt x="4247" y="2128"/>
                  </a:cubicBezTo>
                  <a:cubicBezTo>
                    <a:pt x="3807" y="1517"/>
                    <a:pt x="1455" y="1"/>
                    <a:pt x="5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7"/>
            <p:cNvSpPr/>
            <p:nvPr/>
          </p:nvSpPr>
          <p:spPr>
            <a:xfrm>
              <a:off x="1825200" y="4202425"/>
              <a:ext cx="175250" cy="151350"/>
            </a:xfrm>
            <a:custGeom>
              <a:rect b="b" l="l" r="r" t="t"/>
              <a:pathLst>
                <a:path extrusionOk="0" h="6054" w="7010">
                  <a:moveTo>
                    <a:pt x="1783" y="1"/>
                  </a:moveTo>
                  <a:cubicBezTo>
                    <a:pt x="1244" y="1"/>
                    <a:pt x="715" y="252"/>
                    <a:pt x="379" y="730"/>
                  </a:cubicBezTo>
                  <a:lnTo>
                    <a:pt x="292" y="846"/>
                  </a:lnTo>
                  <a:cubicBezTo>
                    <a:pt x="204" y="962"/>
                    <a:pt x="146" y="1137"/>
                    <a:pt x="88" y="1282"/>
                  </a:cubicBezTo>
                  <a:cubicBezTo>
                    <a:pt x="59" y="1311"/>
                    <a:pt x="59" y="1340"/>
                    <a:pt x="59" y="1369"/>
                  </a:cubicBezTo>
                  <a:cubicBezTo>
                    <a:pt x="30" y="1428"/>
                    <a:pt x="30" y="1457"/>
                    <a:pt x="30" y="1515"/>
                  </a:cubicBezTo>
                  <a:cubicBezTo>
                    <a:pt x="1" y="1573"/>
                    <a:pt x="1" y="1631"/>
                    <a:pt x="1" y="1718"/>
                  </a:cubicBezTo>
                  <a:cubicBezTo>
                    <a:pt x="1" y="1747"/>
                    <a:pt x="1" y="1777"/>
                    <a:pt x="1" y="1806"/>
                  </a:cubicBezTo>
                  <a:cubicBezTo>
                    <a:pt x="1" y="1922"/>
                    <a:pt x="1" y="2009"/>
                    <a:pt x="1" y="2126"/>
                  </a:cubicBezTo>
                  <a:cubicBezTo>
                    <a:pt x="30" y="2155"/>
                    <a:pt x="30" y="2184"/>
                    <a:pt x="30" y="2213"/>
                  </a:cubicBezTo>
                  <a:cubicBezTo>
                    <a:pt x="59" y="2271"/>
                    <a:pt x="59" y="2358"/>
                    <a:pt x="88" y="2416"/>
                  </a:cubicBezTo>
                  <a:cubicBezTo>
                    <a:pt x="88" y="2445"/>
                    <a:pt x="117" y="2474"/>
                    <a:pt x="146" y="2533"/>
                  </a:cubicBezTo>
                  <a:cubicBezTo>
                    <a:pt x="146" y="2591"/>
                    <a:pt x="175" y="2649"/>
                    <a:pt x="204" y="2707"/>
                  </a:cubicBezTo>
                  <a:cubicBezTo>
                    <a:pt x="233" y="2736"/>
                    <a:pt x="263" y="2765"/>
                    <a:pt x="292" y="2794"/>
                  </a:cubicBezTo>
                  <a:cubicBezTo>
                    <a:pt x="321" y="2853"/>
                    <a:pt x="350" y="2911"/>
                    <a:pt x="408" y="2969"/>
                  </a:cubicBezTo>
                  <a:cubicBezTo>
                    <a:pt x="437" y="2998"/>
                    <a:pt x="466" y="3027"/>
                    <a:pt x="466" y="3056"/>
                  </a:cubicBezTo>
                  <a:cubicBezTo>
                    <a:pt x="553" y="3114"/>
                    <a:pt x="641" y="3202"/>
                    <a:pt x="728" y="3260"/>
                  </a:cubicBezTo>
                  <a:lnTo>
                    <a:pt x="2444" y="4481"/>
                  </a:lnTo>
                  <a:lnTo>
                    <a:pt x="4189" y="5732"/>
                  </a:lnTo>
                  <a:cubicBezTo>
                    <a:pt x="4497" y="5948"/>
                    <a:pt x="4854" y="6053"/>
                    <a:pt x="5208" y="6053"/>
                  </a:cubicBezTo>
                  <a:cubicBezTo>
                    <a:pt x="5756" y="6053"/>
                    <a:pt x="6296" y="5802"/>
                    <a:pt x="6631" y="5324"/>
                  </a:cubicBezTo>
                  <a:lnTo>
                    <a:pt x="6689" y="5208"/>
                  </a:lnTo>
                  <a:cubicBezTo>
                    <a:pt x="6748" y="5121"/>
                    <a:pt x="6806" y="5034"/>
                    <a:pt x="6864" y="4946"/>
                  </a:cubicBezTo>
                  <a:cubicBezTo>
                    <a:pt x="6864" y="4917"/>
                    <a:pt x="6893" y="4888"/>
                    <a:pt x="6893" y="4830"/>
                  </a:cubicBezTo>
                  <a:cubicBezTo>
                    <a:pt x="6922" y="4772"/>
                    <a:pt x="6951" y="4714"/>
                    <a:pt x="6951" y="4656"/>
                  </a:cubicBezTo>
                  <a:cubicBezTo>
                    <a:pt x="6980" y="4597"/>
                    <a:pt x="6980" y="4568"/>
                    <a:pt x="6980" y="4539"/>
                  </a:cubicBezTo>
                  <a:cubicBezTo>
                    <a:pt x="7009" y="4481"/>
                    <a:pt x="7009" y="4394"/>
                    <a:pt x="7009" y="4336"/>
                  </a:cubicBezTo>
                  <a:cubicBezTo>
                    <a:pt x="7009" y="4307"/>
                    <a:pt x="7009" y="4277"/>
                    <a:pt x="7009" y="4219"/>
                  </a:cubicBezTo>
                  <a:cubicBezTo>
                    <a:pt x="7009" y="3667"/>
                    <a:pt x="6748" y="3143"/>
                    <a:pt x="6282" y="2794"/>
                  </a:cubicBezTo>
                  <a:lnTo>
                    <a:pt x="4567" y="1573"/>
                  </a:lnTo>
                  <a:lnTo>
                    <a:pt x="2793" y="322"/>
                  </a:lnTo>
                  <a:cubicBezTo>
                    <a:pt x="2485" y="106"/>
                    <a:pt x="2132" y="1"/>
                    <a:pt x="178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7"/>
            <p:cNvSpPr/>
            <p:nvPr/>
          </p:nvSpPr>
          <p:spPr>
            <a:xfrm>
              <a:off x="1867375" y="4241000"/>
              <a:ext cx="119975" cy="112775"/>
            </a:xfrm>
            <a:custGeom>
              <a:rect b="b" l="l" r="r" t="t"/>
              <a:pathLst>
                <a:path extrusionOk="0" h="4511" w="4799">
                  <a:moveTo>
                    <a:pt x="2065" y="1"/>
                  </a:moveTo>
                  <a:lnTo>
                    <a:pt x="1" y="2938"/>
                  </a:lnTo>
                  <a:lnTo>
                    <a:pt x="1745" y="4189"/>
                  </a:lnTo>
                  <a:cubicBezTo>
                    <a:pt x="2053" y="4405"/>
                    <a:pt x="2406" y="4510"/>
                    <a:pt x="2755" y="4510"/>
                  </a:cubicBezTo>
                  <a:cubicBezTo>
                    <a:pt x="3294" y="4510"/>
                    <a:pt x="3823" y="4259"/>
                    <a:pt x="4159" y="3781"/>
                  </a:cubicBezTo>
                  <a:lnTo>
                    <a:pt x="4246" y="3665"/>
                  </a:lnTo>
                  <a:cubicBezTo>
                    <a:pt x="4799" y="2909"/>
                    <a:pt x="4595" y="1804"/>
                    <a:pt x="3839" y="1251"/>
                  </a:cubicBezTo>
                  <a:lnTo>
                    <a:pt x="2065"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7"/>
            <p:cNvSpPr/>
            <p:nvPr/>
          </p:nvSpPr>
          <p:spPr>
            <a:xfrm>
              <a:off x="1799775" y="4202425"/>
              <a:ext cx="119975" cy="112775"/>
            </a:xfrm>
            <a:custGeom>
              <a:rect b="b" l="l" r="r" t="t"/>
              <a:pathLst>
                <a:path extrusionOk="0" h="4511" w="4799">
                  <a:moveTo>
                    <a:pt x="2034" y="1"/>
                  </a:moveTo>
                  <a:cubicBezTo>
                    <a:pt x="1486" y="1"/>
                    <a:pt x="946" y="252"/>
                    <a:pt x="611" y="730"/>
                  </a:cubicBezTo>
                  <a:lnTo>
                    <a:pt x="553" y="846"/>
                  </a:lnTo>
                  <a:cubicBezTo>
                    <a:pt x="0" y="1631"/>
                    <a:pt x="174" y="2707"/>
                    <a:pt x="960" y="3260"/>
                  </a:cubicBezTo>
                  <a:lnTo>
                    <a:pt x="2734" y="4510"/>
                  </a:lnTo>
                  <a:lnTo>
                    <a:pt x="4798" y="1573"/>
                  </a:lnTo>
                  <a:lnTo>
                    <a:pt x="3054" y="322"/>
                  </a:lnTo>
                  <a:cubicBezTo>
                    <a:pt x="2745" y="106"/>
                    <a:pt x="2388" y="1"/>
                    <a:pt x="20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7"/>
            <p:cNvSpPr/>
            <p:nvPr/>
          </p:nvSpPr>
          <p:spPr>
            <a:xfrm>
              <a:off x="1836825" y="4219075"/>
              <a:ext cx="110925" cy="61775"/>
            </a:xfrm>
            <a:custGeom>
              <a:rect b="b" l="l" r="r" t="t"/>
              <a:pathLst>
                <a:path extrusionOk="0" h="2471" w="4437">
                  <a:moveTo>
                    <a:pt x="561" y="1"/>
                  </a:moveTo>
                  <a:cubicBezTo>
                    <a:pt x="392" y="1"/>
                    <a:pt x="275" y="55"/>
                    <a:pt x="234" y="180"/>
                  </a:cubicBezTo>
                  <a:cubicBezTo>
                    <a:pt x="0" y="810"/>
                    <a:pt x="3344" y="2470"/>
                    <a:pt x="4178" y="2470"/>
                  </a:cubicBezTo>
                  <a:cubicBezTo>
                    <a:pt x="4383" y="2470"/>
                    <a:pt x="4437" y="2370"/>
                    <a:pt x="4247" y="2128"/>
                  </a:cubicBezTo>
                  <a:cubicBezTo>
                    <a:pt x="3807" y="1517"/>
                    <a:pt x="1454" y="1"/>
                    <a:pt x="5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87"/>
          <p:cNvGrpSpPr/>
          <p:nvPr/>
        </p:nvGrpSpPr>
        <p:grpSpPr>
          <a:xfrm flipH="1" rot="7443102">
            <a:off x="2135580" y="4910461"/>
            <a:ext cx="174907" cy="188420"/>
            <a:chOff x="4572900" y="1559200"/>
            <a:chExt cx="109050" cy="117475"/>
          </a:xfrm>
        </p:grpSpPr>
        <p:sp>
          <p:nvSpPr>
            <p:cNvPr id="734" name="Google Shape;734;p87"/>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7"/>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7"/>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 name="Google Shape;737;p87"/>
          <p:cNvGrpSpPr/>
          <p:nvPr/>
        </p:nvGrpSpPr>
        <p:grpSpPr>
          <a:xfrm flipH="1">
            <a:off x="1940404" y="4890178"/>
            <a:ext cx="200432" cy="161573"/>
            <a:chOff x="4786025" y="1663100"/>
            <a:chExt cx="124950" cy="100725"/>
          </a:xfrm>
        </p:grpSpPr>
        <p:sp>
          <p:nvSpPr>
            <p:cNvPr id="738" name="Google Shape;738;p87"/>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7"/>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7"/>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87"/>
          <p:cNvGrpSpPr/>
          <p:nvPr/>
        </p:nvGrpSpPr>
        <p:grpSpPr>
          <a:xfrm>
            <a:off x="332312" y="245453"/>
            <a:ext cx="8471887" cy="4697381"/>
            <a:chOff x="332312" y="245453"/>
            <a:chExt cx="8471887" cy="4697381"/>
          </a:xfrm>
        </p:grpSpPr>
        <p:sp>
          <p:nvSpPr>
            <p:cNvPr id="742" name="Google Shape;742;p87"/>
            <p:cNvSpPr/>
            <p:nvPr/>
          </p:nvSpPr>
          <p:spPr>
            <a:xfrm>
              <a:off x="1731440" y="265961"/>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7"/>
            <p:cNvSpPr/>
            <p:nvPr/>
          </p:nvSpPr>
          <p:spPr>
            <a:xfrm>
              <a:off x="410896" y="46863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7"/>
            <p:cNvSpPr/>
            <p:nvPr/>
          </p:nvSpPr>
          <p:spPr>
            <a:xfrm>
              <a:off x="8670771" y="223762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7"/>
            <p:cNvSpPr/>
            <p:nvPr/>
          </p:nvSpPr>
          <p:spPr>
            <a:xfrm>
              <a:off x="3657214" y="4856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7"/>
            <p:cNvSpPr/>
            <p:nvPr/>
          </p:nvSpPr>
          <p:spPr>
            <a:xfrm>
              <a:off x="7346193" y="24545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7"/>
            <p:cNvSpPr/>
            <p:nvPr/>
          </p:nvSpPr>
          <p:spPr>
            <a:xfrm>
              <a:off x="8717519" y="471605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7"/>
            <p:cNvSpPr/>
            <p:nvPr/>
          </p:nvSpPr>
          <p:spPr>
            <a:xfrm>
              <a:off x="5568712" y="46626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7"/>
            <p:cNvSpPr/>
            <p:nvPr/>
          </p:nvSpPr>
          <p:spPr>
            <a:xfrm>
              <a:off x="332312" y="31409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2">
    <p:spTree>
      <p:nvGrpSpPr>
        <p:cNvPr id="750" name="Shape 750"/>
        <p:cNvGrpSpPr/>
        <p:nvPr/>
      </p:nvGrpSpPr>
      <p:grpSpPr>
        <a:xfrm>
          <a:off x="0" y="0"/>
          <a:ext cx="0" cy="0"/>
          <a:chOff x="0" y="0"/>
          <a:chExt cx="0" cy="0"/>
        </a:xfrm>
      </p:grpSpPr>
      <p:sp>
        <p:nvSpPr>
          <p:cNvPr id="751" name="Google Shape;751;p88"/>
          <p:cNvSpPr txBox="1"/>
          <p:nvPr>
            <p:ph idx="1" type="subTitle"/>
          </p:nvPr>
        </p:nvSpPr>
        <p:spPr>
          <a:xfrm>
            <a:off x="720000" y="2343800"/>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752" name="Google Shape;752;p88"/>
          <p:cNvSpPr txBox="1"/>
          <p:nvPr>
            <p:ph idx="2" type="subTitle"/>
          </p:nvPr>
        </p:nvSpPr>
        <p:spPr>
          <a:xfrm>
            <a:off x="3505925" y="2343800"/>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753" name="Google Shape;753;p88"/>
          <p:cNvSpPr txBox="1"/>
          <p:nvPr>
            <p:ph idx="3" type="subTitle"/>
          </p:nvPr>
        </p:nvSpPr>
        <p:spPr>
          <a:xfrm>
            <a:off x="2112962" y="3952222"/>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754" name="Google Shape;754;p88"/>
          <p:cNvSpPr txBox="1"/>
          <p:nvPr>
            <p:ph idx="4" type="subTitle"/>
          </p:nvPr>
        </p:nvSpPr>
        <p:spPr>
          <a:xfrm>
            <a:off x="6291925" y="2343800"/>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755" name="Google Shape;755;p88"/>
          <p:cNvSpPr txBox="1"/>
          <p:nvPr>
            <p:ph idx="5" type="subTitle"/>
          </p:nvPr>
        </p:nvSpPr>
        <p:spPr>
          <a:xfrm>
            <a:off x="4898887" y="3952222"/>
            <a:ext cx="213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756" name="Google Shape;756;p88"/>
          <p:cNvSpPr txBox="1"/>
          <p:nvPr>
            <p:ph idx="6" type="subTitle"/>
          </p:nvPr>
        </p:nvSpPr>
        <p:spPr>
          <a:xfrm>
            <a:off x="3506000" y="2025200"/>
            <a:ext cx="21321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757" name="Google Shape;757;p88"/>
          <p:cNvSpPr txBox="1"/>
          <p:nvPr>
            <p:ph idx="7" type="subTitle"/>
          </p:nvPr>
        </p:nvSpPr>
        <p:spPr>
          <a:xfrm>
            <a:off x="6291925" y="2025200"/>
            <a:ext cx="21321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758" name="Google Shape;758;p88"/>
          <p:cNvSpPr txBox="1"/>
          <p:nvPr>
            <p:ph idx="8" type="subTitle"/>
          </p:nvPr>
        </p:nvSpPr>
        <p:spPr>
          <a:xfrm>
            <a:off x="4899000" y="3633622"/>
            <a:ext cx="21321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759" name="Google Shape;759;p88"/>
          <p:cNvSpPr txBox="1"/>
          <p:nvPr>
            <p:ph idx="9" type="subTitle"/>
          </p:nvPr>
        </p:nvSpPr>
        <p:spPr>
          <a:xfrm>
            <a:off x="720000" y="2025200"/>
            <a:ext cx="21321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760" name="Google Shape;760;p88"/>
          <p:cNvSpPr txBox="1"/>
          <p:nvPr>
            <p:ph idx="13" type="subTitle"/>
          </p:nvPr>
        </p:nvSpPr>
        <p:spPr>
          <a:xfrm>
            <a:off x="2113000" y="3633622"/>
            <a:ext cx="21321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761" name="Google Shape;761;p88"/>
          <p:cNvSpPr txBox="1"/>
          <p:nvPr>
            <p:ph type="title"/>
          </p:nvPr>
        </p:nvSpPr>
        <p:spPr>
          <a:xfrm>
            <a:off x="1372825" y="1539926"/>
            <a:ext cx="8265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2" name="Google Shape;762;p88"/>
          <p:cNvSpPr txBox="1"/>
          <p:nvPr>
            <p:ph idx="14" type="title"/>
          </p:nvPr>
        </p:nvSpPr>
        <p:spPr>
          <a:xfrm>
            <a:off x="4158700" y="1539926"/>
            <a:ext cx="8265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3" name="Google Shape;763;p88"/>
          <p:cNvSpPr txBox="1"/>
          <p:nvPr>
            <p:ph idx="15" type="title"/>
          </p:nvPr>
        </p:nvSpPr>
        <p:spPr>
          <a:xfrm>
            <a:off x="6944725" y="1539926"/>
            <a:ext cx="8265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4" name="Google Shape;764;p88"/>
          <p:cNvSpPr txBox="1"/>
          <p:nvPr>
            <p:ph idx="16" type="title"/>
          </p:nvPr>
        </p:nvSpPr>
        <p:spPr>
          <a:xfrm>
            <a:off x="2740250" y="3102063"/>
            <a:ext cx="877500" cy="50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5" name="Google Shape;765;p88"/>
          <p:cNvSpPr txBox="1"/>
          <p:nvPr>
            <p:ph idx="17" type="title"/>
          </p:nvPr>
        </p:nvSpPr>
        <p:spPr>
          <a:xfrm>
            <a:off x="5551800" y="3102063"/>
            <a:ext cx="826500" cy="50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6" name="Google Shape;766;p88"/>
          <p:cNvSpPr txBox="1"/>
          <p:nvPr>
            <p:ph idx="18"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767" name="Google Shape;767;p88"/>
          <p:cNvSpPr/>
          <p:nvPr/>
        </p:nvSpPr>
        <p:spPr>
          <a:xfrm flipH="1">
            <a:off x="394841" y="5053300"/>
            <a:ext cx="8355910"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p88"/>
          <p:cNvGrpSpPr/>
          <p:nvPr/>
        </p:nvGrpSpPr>
        <p:grpSpPr>
          <a:xfrm rot="-5400000">
            <a:off x="7721497" y="4294277"/>
            <a:ext cx="302521" cy="1239411"/>
            <a:chOff x="5400625" y="2964100"/>
            <a:chExt cx="253750" cy="1039600"/>
          </a:xfrm>
        </p:grpSpPr>
        <p:sp>
          <p:nvSpPr>
            <p:cNvPr id="769" name="Google Shape;769;p88"/>
            <p:cNvSpPr/>
            <p:nvPr/>
          </p:nvSpPr>
          <p:spPr>
            <a:xfrm>
              <a:off x="5525700" y="2964100"/>
              <a:ext cx="3600" cy="215850"/>
            </a:xfrm>
            <a:custGeom>
              <a:rect b="b" l="l" r="r" t="t"/>
              <a:pathLst>
                <a:path extrusionOk="0" h="8634" w="144">
                  <a:moveTo>
                    <a:pt x="0" y="1"/>
                  </a:moveTo>
                  <a:lnTo>
                    <a:pt x="0" y="8633"/>
                  </a:lnTo>
                  <a:lnTo>
                    <a:pt x="144" y="8633"/>
                  </a:lnTo>
                  <a:lnTo>
                    <a:pt x="14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8"/>
            <p:cNvSpPr/>
            <p:nvPr/>
          </p:nvSpPr>
          <p:spPr>
            <a:xfrm>
              <a:off x="5497500" y="3179925"/>
              <a:ext cx="60525" cy="131250"/>
            </a:xfrm>
            <a:custGeom>
              <a:rect b="b" l="l" r="r" t="t"/>
              <a:pathLst>
                <a:path extrusionOk="0" h="5250" w="2421">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88"/>
            <p:cNvSpPr/>
            <p:nvPr/>
          </p:nvSpPr>
          <p:spPr>
            <a:xfrm>
              <a:off x="5497500" y="3165050"/>
              <a:ext cx="60525" cy="146125"/>
            </a:xfrm>
            <a:custGeom>
              <a:rect b="b" l="l" r="r" t="t"/>
              <a:pathLst>
                <a:path extrusionOk="0" h="5845" w="2421">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88"/>
            <p:cNvSpPr/>
            <p:nvPr/>
          </p:nvSpPr>
          <p:spPr>
            <a:xfrm>
              <a:off x="5462650" y="3236825"/>
              <a:ext cx="129700" cy="552100"/>
            </a:xfrm>
            <a:custGeom>
              <a:rect b="b" l="l" r="r" t="t"/>
              <a:pathLst>
                <a:path extrusionOk="0" h="22084" w="5188">
                  <a:moveTo>
                    <a:pt x="0" y="0"/>
                  </a:moveTo>
                  <a:lnTo>
                    <a:pt x="0" y="22083"/>
                  </a:lnTo>
                  <a:lnTo>
                    <a:pt x="5188" y="22083"/>
                  </a:lnTo>
                  <a:lnTo>
                    <a:pt x="5188"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8"/>
            <p:cNvSpPr/>
            <p:nvPr/>
          </p:nvSpPr>
          <p:spPr>
            <a:xfrm>
              <a:off x="5478025" y="3241950"/>
              <a:ext cx="99475" cy="262975"/>
            </a:xfrm>
            <a:custGeom>
              <a:rect b="b" l="l" r="r" t="t"/>
              <a:pathLst>
                <a:path extrusionOk="0" h="10519" w="3979">
                  <a:moveTo>
                    <a:pt x="0" y="0"/>
                  </a:moveTo>
                  <a:lnTo>
                    <a:pt x="0" y="10519"/>
                  </a:lnTo>
                  <a:lnTo>
                    <a:pt x="3978" y="10519"/>
                  </a:lnTo>
                  <a:lnTo>
                    <a:pt x="3978"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88"/>
            <p:cNvSpPr/>
            <p:nvPr/>
          </p:nvSpPr>
          <p:spPr>
            <a:xfrm>
              <a:off x="5400625" y="3743275"/>
              <a:ext cx="253750" cy="69225"/>
            </a:xfrm>
            <a:custGeom>
              <a:rect b="b" l="l" r="r" t="t"/>
              <a:pathLst>
                <a:path extrusionOk="0" h="2769" w="10150">
                  <a:moveTo>
                    <a:pt x="0" y="0"/>
                  </a:moveTo>
                  <a:lnTo>
                    <a:pt x="0" y="2769"/>
                  </a:lnTo>
                  <a:lnTo>
                    <a:pt x="10150" y="2769"/>
                  </a:lnTo>
                  <a:lnTo>
                    <a:pt x="1015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8"/>
            <p:cNvSpPr/>
            <p:nvPr/>
          </p:nvSpPr>
          <p:spPr>
            <a:xfrm>
              <a:off x="5478025" y="3812475"/>
              <a:ext cx="99475" cy="137925"/>
            </a:xfrm>
            <a:custGeom>
              <a:rect b="b" l="l" r="r" t="t"/>
              <a:pathLst>
                <a:path extrusionOk="0" h="5517" w="3979">
                  <a:moveTo>
                    <a:pt x="0" y="1"/>
                  </a:moveTo>
                  <a:lnTo>
                    <a:pt x="0" y="5516"/>
                  </a:lnTo>
                  <a:lnTo>
                    <a:pt x="3978" y="5516"/>
                  </a:lnTo>
                  <a:lnTo>
                    <a:pt x="397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88"/>
            <p:cNvSpPr/>
            <p:nvPr/>
          </p:nvSpPr>
          <p:spPr>
            <a:xfrm>
              <a:off x="5400625" y="3950375"/>
              <a:ext cx="253750" cy="53325"/>
            </a:xfrm>
            <a:custGeom>
              <a:rect b="b" l="l" r="r" t="t"/>
              <a:pathLst>
                <a:path extrusionOk="0" h="2133" w="10150">
                  <a:moveTo>
                    <a:pt x="0" y="0"/>
                  </a:moveTo>
                  <a:lnTo>
                    <a:pt x="0" y="2133"/>
                  </a:lnTo>
                  <a:lnTo>
                    <a:pt x="10150" y="2133"/>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8"/>
            <p:cNvSpPr/>
            <p:nvPr/>
          </p:nvSpPr>
          <p:spPr>
            <a:xfrm>
              <a:off x="5462650" y="3259375"/>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88"/>
            <p:cNvSpPr/>
            <p:nvPr/>
          </p:nvSpPr>
          <p:spPr>
            <a:xfrm>
              <a:off x="5462650" y="3294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8"/>
            <p:cNvSpPr/>
            <p:nvPr/>
          </p:nvSpPr>
          <p:spPr>
            <a:xfrm>
              <a:off x="5462650" y="332907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88"/>
            <p:cNvSpPr/>
            <p:nvPr/>
          </p:nvSpPr>
          <p:spPr>
            <a:xfrm>
              <a:off x="5462650" y="336395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8"/>
            <p:cNvSpPr/>
            <p:nvPr/>
          </p:nvSpPr>
          <p:spPr>
            <a:xfrm>
              <a:off x="5462650" y="3398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88"/>
            <p:cNvSpPr/>
            <p:nvPr/>
          </p:nvSpPr>
          <p:spPr>
            <a:xfrm>
              <a:off x="5462650" y="3433650"/>
              <a:ext cx="45125" cy="5150"/>
            </a:xfrm>
            <a:custGeom>
              <a:rect b="b" l="l" r="r" t="t"/>
              <a:pathLst>
                <a:path extrusionOk="0" h="206" w="1805">
                  <a:moveTo>
                    <a:pt x="0" y="1"/>
                  </a:moveTo>
                  <a:lnTo>
                    <a:pt x="0" y="206"/>
                  </a:lnTo>
                  <a:lnTo>
                    <a:pt x="1805" y="206"/>
                  </a:lnTo>
                  <a:lnTo>
                    <a:pt x="180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88"/>
            <p:cNvSpPr/>
            <p:nvPr/>
          </p:nvSpPr>
          <p:spPr>
            <a:xfrm>
              <a:off x="5462650" y="346852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88"/>
            <p:cNvSpPr/>
            <p:nvPr/>
          </p:nvSpPr>
          <p:spPr>
            <a:xfrm>
              <a:off x="5462650" y="350337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8"/>
            <p:cNvSpPr/>
            <p:nvPr/>
          </p:nvSpPr>
          <p:spPr>
            <a:xfrm>
              <a:off x="5462650" y="3538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8"/>
            <p:cNvSpPr/>
            <p:nvPr/>
          </p:nvSpPr>
          <p:spPr>
            <a:xfrm>
              <a:off x="5462650" y="357310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8"/>
            <p:cNvSpPr/>
            <p:nvPr/>
          </p:nvSpPr>
          <p:spPr>
            <a:xfrm>
              <a:off x="5462650" y="3607950"/>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8"/>
            <p:cNvSpPr/>
            <p:nvPr/>
          </p:nvSpPr>
          <p:spPr>
            <a:xfrm>
              <a:off x="5462650" y="3642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8"/>
            <p:cNvSpPr/>
            <p:nvPr/>
          </p:nvSpPr>
          <p:spPr>
            <a:xfrm>
              <a:off x="5462650" y="367765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8"/>
            <p:cNvSpPr/>
            <p:nvPr/>
          </p:nvSpPr>
          <p:spPr>
            <a:xfrm>
              <a:off x="5478025" y="3812475"/>
              <a:ext cx="37950" cy="137925"/>
            </a:xfrm>
            <a:custGeom>
              <a:rect b="b" l="l" r="r" t="t"/>
              <a:pathLst>
                <a:path extrusionOk="0" h="5517" w="1518">
                  <a:moveTo>
                    <a:pt x="0" y="1"/>
                  </a:moveTo>
                  <a:lnTo>
                    <a:pt x="0" y="5516"/>
                  </a:lnTo>
                  <a:lnTo>
                    <a:pt x="1518" y="5516"/>
                  </a:lnTo>
                  <a:lnTo>
                    <a:pt x="151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8"/>
            <p:cNvSpPr/>
            <p:nvPr/>
          </p:nvSpPr>
          <p:spPr>
            <a:xfrm>
              <a:off x="5400625" y="3950375"/>
              <a:ext cx="253750" cy="18475"/>
            </a:xfrm>
            <a:custGeom>
              <a:rect b="b" l="l" r="r" t="t"/>
              <a:pathLst>
                <a:path extrusionOk="0" h="739" w="10150">
                  <a:moveTo>
                    <a:pt x="0" y="0"/>
                  </a:moveTo>
                  <a:lnTo>
                    <a:pt x="0" y="738"/>
                  </a:lnTo>
                  <a:lnTo>
                    <a:pt x="10150" y="738"/>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8"/>
            <p:cNvSpPr/>
            <p:nvPr/>
          </p:nvSpPr>
          <p:spPr>
            <a:xfrm>
              <a:off x="5448300" y="3225025"/>
              <a:ext cx="158925" cy="20525"/>
            </a:xfrm>
            <a:custGeom>
              <a:rect b="b" l="l" r="r" t="t"/>
              <a:pathLst>
                <a:path extrusionOk="0" h="821" w="6357">
                  <a:moveTo>
                    <a:pt x="0" y="1"/>
                  </a:moveTo>
                  <a:lnTo>
                    <a:pt x="0" y="821"/>
                  </a:lnTo>
                  <a:lnTo>
                    <a:pt x="6357" y="821"/>
                  </a:lnTo>
                  <a:lnTo>
                    <a:pt x="6357"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 name="Google Shape;793;p88"/>
          <p:cNvGrpSpPr/>
          <p:nvPr/>
        </p:nvGrpSpPr>
        <p:grpSpPr>
          <a:xfrm>
            <a:off x="651614" y="3937826"/>
            <a:ext cx="701854" cy="1120359"/>
            <a:chOff x="894125" y="2648175"/>
            <a:chExt cx="497875" cy="794750"/>
          </a:xfrm>
        </p:grpSpPr>
        <p:sp>
          <p:nvSpPr>
            <p:cNvPr id="794" name="Google Shape;794;p88"/>
            <p:cNvSpPr/>
            <p:nvPr/>
          </p:nvSpPr>
          <p:spPr>
            <a:xfrm>
              <a:off x="894125" y="2699050"/>
              <a:ext cx="497875" cy="743875"/>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8"/>
            <p:cNvSpPr/>
            <p:nvPr/>
          </p:nvSpPr>
          <p:spPr>
            <a:xfrm>
              <a:off x="952500" y="3155525"/>
              <a:ext cx="380300" cy="239050"/>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8"/>
            <p:cNvSpPr/>
            <p:nvPr/>
          </p:nvSpPr>
          <p:spPr>
            <a:xfrm>
              <a:off x="1030900" y="2648175"/>
              <a:ext cx="223500" cy="85075"/>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8"/>
            <p:cNvSpPr/>
            <p:nvPr/>
          </p:nvSpPr>
          <p:spPr>
            <a:xfrm>
              <a:off x="1065925" y="2657350"/>
              <a:ext cx="7525" cy="6507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8"/>
            <p:cNvSpPr/>
            <p:nvPr/>
          </p:nvSpPr>
          <p:spPr>
            <a:xfrm>
              <a:off x="1114275" y="2657350"/>
              <a:ext cx="8375" cy="6507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8"/>
            <p:cNvSpPr/>
            <p:nvPr/>
          </p:nvSpPr>
          <p:spPr>
            <a:xfrm>
              <a:off x="1163500" y="2657350"/>
              <a:ext cx="7525" cy="6507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8"/>
            <p:cNvSpPr/>
            <p:nvPr/>
          </p:nvSpPr>
          <p:spPr>
            <a:xfrm>
              <a:off x="1211850" y="2657350"/>
              <a:ext cx="8375" cy="6507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p88"/>
          <p:cNvGrpSpPr/>
          <p:nvPr/>
        </p:nvGrpSpPr>
        <p:grpSpPr>
          <a:xfrm>
            <a:off x="276592" y="319453"/>
            <a:ext cx="8440113" cy="4513022"/>
            <a:chOff x="276592" y="319453"/>
            <a:chExt cx="8440113" cy="4513022"/>
          </a:xfrm>
        </p:grpSpPr>
        <p:sp>
          <p:nvSpPr>
            <p:cNvPr id="802" name="Google Shape;802;p88"/>
            <p:cNvSpPr/>
            <p:nvPr/>
          </p:nvSpPr>
          <p:spPr>
            <a:xfrm flipH="1" rot="10800000">
              <a:off x="8279014" y="539391"/>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8"/>
            <p:cNvSpPr/>
            <p:nvPr/>
          </p:nvSpPr>
          <p:spPr>
            <a:xfrm flipH="1" rot="10800000">
              <a:off x="276603" y="14489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8"/>
            <p:cNvSpPr/>
            <p:nvPr/>
          </p:nvSpPr>
          <p:spPr>
            <a:xfrm flipH="1" rot="10800000">
              <a:off x="8630025" y="18230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8"/>
            <p:cNvSpPr/>
            <p:nvPr/>
          </p:nvSpPr>
          <p:spPr>
            <a:xfrm flipH="1" rot="10800000">
              <a:off x="276592" y="4106218"/>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88"/>
            <p:cNvSpPr/>
            <p:nvPr/>
          </p:nvSpPr>
          <p:spPr>
            <a:xfrm flipH="1" rot="10800000">
              <a:off x="4898884" y="4745759"/>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8"/>
            <p:cNvSpPr/>
            <p:nvPr/>
          </p:nvSpPr>
          <p:spPr>
            <a:xfrm flipH="1" rot="10800000">
              <a:off x="5942192" y="3194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8">
    <p:spTree>
      <p:nvGrpSpPr>
        <p:cNvPr id="808" name="Shape 808"/>
        <p:cNvGrpSpPr/>
        <p:nvPr/>
      </p:nvGrpSpPr>
      <p:grpSpPr>
        <a:xfrm>
          <a:off x="0" y="0"/>
          <a:ext cx="0" cy="0"/>
          <a:chOff x="0" y="0"/>
          <a:chExt cx="0" cy="0"/>
        </a:xfrm>
      </p:grpSpPr>
      <p:sp>
        <p:nvSpPr>
          <p:cNvPr id="809" name="Google Shape;809;p89"/>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810" name="Google Shape;810;p89"/>
          <p:cNvGrpSpPr/>
          <p:nvPr/>
        </p:nvGrpSpPr>
        <p:grpSpPr>
          <a:xfrm>
            <a:off x="294981" y="185952"/>
            <a:ext cx="8402054" cy="4651417"/>
            <a:chOff x="294981" y="185952"/>
            <a:chExt cx="8402054" cy="4651417"/>
          </a:xfrm>
        </p:grpSpPr>
        <p:sp>
          <p:nvSpPr>
            <p:cNvPr id="811" name="Google Shape;811;p89"/>
            <p:cNvSpPr/>
            <p:nvPr/>
          </p:nvSpPr>
          <p:spPr>
            <a:xfrm>
              <a:off x="294981" y="3150223"/>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9"/>
            <p:cNvSpPr/>
            <p:nvPr/>
          </p:nvSpPr>
          <p:spPr>
            <a:xfrm>
              <a:off x="1454744" y="4448151"/>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9"/>
            <p:cNvSpPr/>
            <p:nvPr/>
          </p:nvSpPr>
          <p:spPr>
            <a:xfrm>
              <a:off x="455246" y="321738"/>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9"/>
            <p:cNvSpPr/>
            <p:nvPr/>
          </p:nvSpPr>
          <p:spPr>
            <a:xfrm>
              <a:off x="8610355" y="2111432"/>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9"/>
            <p:cNvSpPr/>
            <p:nvPr/>
          </p:nvSpPr>
          <p:spPr>
            <a:xfrm>
              <a:off x="1871047" y="321740"/>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9"/>
            <p:cNvSpPr/>
            <p:nvPr/>
          </p:nvSpPr>
          <p:spPr>
            <a:xfrm>
              <a:off x="6241964" y="185952"/>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9"/>
            <p:cNvSpPr/>
            <p:nvPr/>
          </p:nvSpPr>
          <p:spPr>
            <a:xfrm>
              <a:off x="367491" y="1245790"/>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9"/>
            <p:cNvSpPr/>
            <p:nvPr/>
          </p:nvSpPr>
          <p:spPr>
            <a:xfrm>
              <a:off x="347015" y="4750689"/>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819" name="Shape 819"/>
        <p:cNvGrpSpPr/>
        <p:nvPr/>
      </p:nvGrpSpPr>
      <p:grpSpPr>
        <a:xfrm>
          <a:off x="0" y="0"/>
          <a:ext cx="0" cy="0"/>
          <a:chOff x="0" y="0"/>
          <a:chExt cx="0" cy="0"/>
        </a:xfrm>
      </p:grpSpPr>
      <p:sp>
        <p:nvSpPr>
          <p:cNvPr id="820" name="Google Shape;820;p90"/>
          <p:cNvSpPr txBox="1"/>
          <p:nvPr>
            <p:ph idx="1" type="subTitle"/>
          </p:nvPr>
        </p:nvSpPr>
        <p:spPr>
          <a:xfrm>
            <a:off x="720050" y="2118294"/>
            <a:ext cx="19260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821" name="Google Shape;821;p90"/>
          <p:cNvSpPr txBox="1"/>
          <p:nvPr>
            <p:ph type="title"/>
          </p:nvPr>
        </p:nvSpPr>
        <p:spPr>
          <a:xfrm>
            <a:off x="1109000" y="3495171"/>
            <a:ext cx="11481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22" name="Google Shape;822;p90"/>
          <p:cNvSpPr txBox="1"/>
          <p:nvPr>
            <p:ph idx="2" type="subTitle"/>
          </p:nvPr>
        </p:nvSpPr>
        <p:spPr>
          <a:xfrm>
            <a:off x="720050" y="1348507"/>
            <a:ext cx="1926000" cy="8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23" name="Google Shape;823;p90"/>
          <p:cNvSpPr txBox="1"/>
          <p:nvPr>
            <p:ph idx="3" type="subTitle"/>
          </p:nvPr>
        </p:nvSpPr>
        <p:spPr>
          <a:xfrm>
            <a:off x="2646014" y="2118294"/>
            <a:ext cx="19260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824" name="Google Shape;824;p90"/>
          <p:cNvSpPr txBox="1"/>
          <p:nvPr>
            <p:ph idx="4" type="title"/>
          </p:nvPr>
        </p:nvSpPr>
        <p:spPr>
          <a:xfrm>
            <a:off x="3034964" y="3495171"/>
            <a:ext cx="11481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25" name="Google Shape;825;p90"/>
          <p:cNvSpPr txBox="1"/>
          <p:nvPr>
            <p:ph idx="5" type="subTitle"/>
          </p:nvPr>
        </p:nvSpPr>
        <p:spPr>
          <a:xfrm>
            <a:off x="2646016" y="1348507"/>
            <a:ext cx="1926000" cy="8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26" name="Google Shape;826;p90"/>
          <p:cNvSpPr txBox="1"/>
          <p:nvPr>
            <p:ph idx="6" type="subTitle"/>
          </p:nvPr>
        </p:nvSpPr>
        <p:spPr>
          <a:xfrm>
            <a:off x="4571978" y="2118294"/>
            <a:ext cx="19260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827" name="Google Shape;827;p90"/>
          <p:cNvSpPr txBox="1"/>
          <p:nvPr>
            <p:ph idx="7" type="title"/>
          </p:nvPr>
        </p:nvSpPr>
        <p:spPr>
          <a:xfrm>
            <a:off x="4960928" y="3495171"/>
            <a:ext cx="11481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28" name="Google Shape;828;p90"/>
          <p:cNvSpPr txBox="1"/>
          <p:nvPr>
            <p:ph idx="8" type="subTitle"/>
          </p:nvPr>
        </p:nvSpPr>
        <p:spPr>
          <a:xfrm>
            <a:off x="4571982" y="1348507"/>
            <a:ext cx="1926000" cy="8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29" name="Google Shape;829;p90"/>
          <p:cNvSpPr txBox="1"/>
          <p:nvPr>
            <p:ph idx="9" type="subTitle"/>
          </p:nvPr>
        </p:nvSpPr>
        <p:spPr>
          <a:xfrm>
            <a:off x="6497942" y="2118294"/>
            <a:ext cx="19260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830" name="Google Shape;830;p90"/>
          <p:cNvSpPr txBox="1"/>
          <p:nvPr>
            <p:ph idx="13" type="title"/>
          </p:nvPr>
        </p:nvSpPr>
        <p:spPr>
          <a:xfrm>
            <a:off x="6886892" y="3495171"/>
            <a:ext cx="11481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31" name="Google Shape;831;p90"/>
          <p:cNvSpPr txBox="1"/>
          <p:nvPr>
            <p:ph idx="14" type="subTitle"/>
          </p:nvPr>
        </p:nvSpPr>
        <p:spPr>
          <a:xfrm>
            <a:off x="6497948" y="1348507"/>
            <a:ext cx="1926000" cy="8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32" name="Google Shape;832;p90"/>
          <p:cNvSpPr txBox="1"/>
          <p:nvPr>
            <p:ph idx="15"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833" name="Google Shape;833;p90"/>
          <p:cNvSpPr/>
          <p:nvPr/>
        </p:nvSpPr>
        <p:spPr>
          <a:xfrm>
            <a:off x="2979616" y="5053300"/>
            <a:ext cx="3185935"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4" name="Google Shape;834;p90"/>
          <p:cNvGrpSpPr/>
          <p:nvPr/>
        </p:nvGrpSpPr>
        <p:grpSpPr>
          <a:xfrm rot="1800013">
            <a:off x="3319297" y="4871232"/>
            <a:ext cx="288412" cy="230579"/>
            <a:chOff x="5243250" y="2506925"/>
            <a:chExt cx="192250" cy="153700"/>
          </a:xfrm>
        </p:grpSpPr>
        <p:sp>
          <p:nvSpPr>
            <p:cNvPr id="835" name="Google Shape;835;p90"/>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90"/>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0"/>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 name="Google Shape;838;p90"/>
          <p:cNvGrpSpPr/>
          <p:nvPr/>
        </p:nvGrpSpPr>
        <p:grpSpPr>
          <a:xfrm>
            <a:off x="3551889" y="4827015"/>
            <a:ext cx="293027" cy="226005"/>
            <a:chOff x="5483150" y="2495300"/>
            <a:chExt cx="195325" cy="150650"/>
          </a:xfrm>
        </p:grpSpPr>
        <p:sp>
          <p:nvSpPr>
            <p:cNvPr id="839" name="Google Shape;839;p90"/>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90"/>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90"/>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 name="Google Shape;842;p90"/>
          <p:cNvGrpSpPr/>
          <p:nvPr/>
        </p:nvGrpSpPr>
        <p:grpSpPr>
          <a:xfrm rot="2281081">
            <a:off x="3847499" y="4885776"/>
            <a:ext cx="288418" cy="230584"/>
            <a:chOff x="5243250" y="2506925"/>
            <a:chExt cx="192250" cy="153700"/>
          </a:xfrm>
        </p:grpSpPr>
        <p:sp>
          <p:nvSpPr>
            <p:cNvPr id="843" name="Google Shape;843;p90"/>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90"/>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90"/>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90"/>
          <p:cNvGrpSpPr/>
          <p:nvPr/>
        </p:nvGrpSpPr>
        <p:grpSpPr>
          <a:xfrm rot="1800013">
            <a:off x="5143172" y="4871232"/>
            <a:ext cx="288412" cy="230579"/>
            <a:chOff x="5243250" y="2506925"/>
            <a:chExt cx="192250" cy="153700"/>
          </a:xfrm>
        </p:grpSpPr>
        <p:sp>
          <p:nvSpPr>
            <p:cNvPr id="847" name="Google Shape;847;p90"/>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90"/>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90"/>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90"/>
          <p:cNvGrpSpPr/>
          <p:nvPr/>
        </p:nvGrpSpPr>
        <p:grpSpPr>
          <a:xfrm>
            <a:off x="5375764" y="4827015"/>
            <a:ext cx="293027" cy="226005"/>
            <a:chOff x="5483150" y="2495300"/>
            <a:chExt cx="195325" cy="150650"/>
          </a:xfrm>
        </p:grpSpPr>
        <p:sp>
          <p:nvSpPr>
            <p:cNvPr id="851" name="Google Shape;851;p90"/>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90"/>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90"/>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p90"/>
          <p:cNvGrpSpPr/>
          <p:nvPr/>
        </p:nvGrpSpPr>
        <p:grpSpPr>
          <a:xfrm>
            <a:off x="316813" y="230687"/>
            <a:ext cx="8589639" cy="4593264"/>
            <a:chOff x="316813" y="230687"/>
            <a:chExt cx="8589639" cy="4593264"/>
          </a:xfrm>
        </p:grpSpPr>
        <p:sp>
          <p:nvSpPr>
            <p:cNvPr id="855" name="Google Shape;855;p90"/>
            <p:cNvSpPr/>
            <p:nvPr/>
          </p:nvSpPr>
          <p:spPr>
            <a:xfrm>
              <a:off x="394911" y="134849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90"/>
            <p:cNvSpPr/>
            <p:nvPr/>
          </p:nvSpPr>
          <p:spPr>
            <a:xfrm>
              <a:off x="316813" y="4502673"/>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90"/>
            <p:cNvSpPr/>
            <p:nvPr/>
          </p:nvSpPr>
          <p:spPr>
            <a:xfrm>
              <a:off x="8711938" y="39125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90"/>
            <p:cNvSpPr/>
            <p:nvPr/>
          </p:nvSpPr>
          <p:spPr>
            <a:xfrm>
              <a:off x="7936648" y="47372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90"/>
            <p:cNvSpPr/>
            <p:nvPr/>
          </p:nvSpPr>
          <p:spPr>
            <a:xfrm>
              <a:off x="391224" y="30622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90"/>
            <p:cNvSpPr/>
            <p:nvPr/>
          </p:nvSpPr>
          <p:spPr>
            <a:xfrm>
              <a:off x="424653" y="276342"/>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90"/>
            <p:cNvSpPr/>
            <p:nvPr/>
          </p:nvSpPr>
          <p:spPr>
            <a:xfrm>
              <a:off x="8765869" y="2763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90"/>
            <p:cNvSpPr/>
            <p:nvPr/>
          </p:nvSpPr>
          <p:spPr>
            <a:xfrm>
              <a:off x="8852558" y="1653604"/>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90"/>
            <p:cNvSpPr/>
            <p:nvPr/>
          </p:nvSpPr>
          <p:spPr>
            <a:xfrm>
              <a:off x="8711957" y="296310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90"/>
            <p:cNvSpPr/>
            <p:nvPr/>
          </p:nvSpPr>
          <p:spPr>
            <a:xfrm>
              <a:off x="3034965" y="23068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90"/>
            <p:cNvSpPr/>
            <p:nvPr/>
          </p:nvSpPr>
          <p:spPr>
            <a:xfrm>
              <a:off x="2212574" y="4757756"/>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
    <p:spTree>
      <p:nvGrpSpPr>
        <p:cNvPr id="866" name="Shape 866"/>
        <p:cNvGrpSpPr/>
        <p:nvPr/>
      </p:nvGrpSpPr>
      <p:grpSpPr>
        <a:xfrm>
          <a:off x="0" y="0"/>
          <a:ext cx="0" cy="0"/>
          <a:chOff x="0" y="0"/>
          <a:chExt cx="0" cy="0"/>
        </a:xfrm>
      </p:grpSpPr>
      <p:sp>
        <p:nvSpPr>
          <p:cNvPr id="867" name="Google Shape;867;p91"/>
          <p:cNvSpPr txBox="1"/>
          <p:nvPr>
            <p:ph idx="1" type="subTitle"/>
          </p:nvPr>
        </p:nvSpPr>
        <p:spPr>
          <a:xfrm>
            <a:off x="1091337" y="3791400"/>
            <a:ext cx="22362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68" name="Google Shape;868;p91"/>
          <p:cNvSpPr txBox="1"/>
          <p:nvPr>
            <p:ph idx="2" type="subTitle"/>
          </p:nvPr>
        </p:nvSpPr>
        <p:spPr>
          <a:xfrm>
            <a:off x="5801925" y="3791400"/>
            <a:ext cx="22362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69" name="Google Shape;869;p91"/>
          <p:cNvSpPr txBox="1"/>
          <p:nvPr>
            <p:ph idx="3" type="subTitle"/>
          </p:nvPr>
        </p:nvSpPr>
        <p:spPr>
          <a:xfrm>
            <a:off x="1091337" y="3443026"/>
            <a:ext cx="22362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70" name="Google Shape;870;p91"/>
          <p:cNvSpPr txBox="1"/>
          <p:nvPr>
            <p:ph idx="4" type="subTitle"/>
          </p:nvPr>
        </p:nvSpPr>
        <p:spPr>
          <a:xfrm>
            <a:off x="5801925" y="3443025"/>
            <a:ext cx="22362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2"/>
                </a:solidFill>
                <a:latin typeface="Hepta Slab"/>
                <a:ea typeface="Hepta Slab"/>
                <a:cs typeface="Hepta Slab"/>
                <a:sym typeface="Hepta Slab"/>
              </a:defRPr>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871" name="Google Shape;871;p91"/>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872" name="Google Shape;872;p91"/>
          <p:cNvSpPr/>
          <p:nvPr/>
        </p:nvSpPr>
        <p:spPr>
          <a:xfrm flipH="1">
            <a:off x="2903468" y="5053300"/>
            <a:ext cx="332955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3" name="Google Shape;873;p91"/>
          <p:cNvGrpSpPr/>
          <p:nvPr/>
        </p:nvGrpSpPr>
        <p:grpSpPr>
          <a:xfrm rot="-7443102">
            <a:off x="3624862" y="4910461"/>
            <a:ext cx="174907" cy="188420"/>
            <a:chOff x="4572900" y="1559200"/>
            <a:chExt cx="109050" cy="117475"/>
          </a:xfrm>
        </p:grpSpPr>
        <p:sp>
          <p:nvSpPr>
            <p:cNvPr id="874" name="Google Shape;874;p91"/>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91"/>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91"/>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 name="Google Shape;877;p91"/>
          <p:cNvGrpSpPr/>
          <p:nvPr/>
        </p:nvGrpSpPr>
        <p:grpSpPr>
          <a:xfrm rot="8496144">
            <a:off x="4218323" y="4918690"/>
            <a:ext cx="201248" cy="162073"/>
            <a:chOff x="5092300" y="1444675"/>
            <a:chExt cx="125475" cy="101050"/>
          </a:xfrm>
        </p:grpSpPr>
        <p:sp>
          <p:nvSpPr>
            <p:cNvPr id="878" name="Google Shape;878;p91"/>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91"/>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91"/>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 name="Google Shape;881;p91"/>
          <p:cNvGrpSpPr/>
          <p:nvPr/>
        </p:nvGrpSpPr>
        <p:grpSpPr>
          <a:xfrm>
            <a:off x="3794514" y="4890178"/>
            <a:ext cx="200432" cy="161573"/>
            <a:chOff x="4786025" y="1663100"/>
            <a:chExt cx="124950" cy="100725"/>
          </a:xfrm>
        </p:grpSpPr>
        <p:sp>
          <p:nvSpPr>
            <p:cNvPr id="882" name="Google Shape;882;p91"/>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91"/>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91"/>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5" name="Google Shape;885;p91"/>
          <p:cNvGrpSpPr/>
          <p:nvPr/>
        </p:nvGrpSpPr>
        <p:grpSpPr>
          <a:xfrm>
            <a:off x="4085254" y="4863587"/>
            <a:ext cx="174045" cy="188161"/>
            <a:chOff x="5066550" y="1672425"/>
            <a:chExt cx="108500" cy="117300"/>
          </a:xfrm>
        </p:grpSpPr>
        <p:sp>
          <p:nvSpPr>
            <p:cNvPr id="886" name="Google Shape;886;p91"/>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91"/>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91"/>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9" name="Google Shape;889;p91"/>
          <p:cNvGrpSpPr/>
          <p:nvPr/>
        </p:nvGrpSpPr>
        <p:grpSpPr>
          <a:xfrm rot="-7443102">
            <a:off x="4734562" y="4910461"/>
            <a:ext cx="174907" cy="188420"/>
            <a:chOff x="4572900" y="1559200"/>
            <a:chExt cx="109050" cy="117475"/>
          </a:xfrm>
        </p:grpSpPr>
        <p:sp>
          <p:nvSpPr>
            <p:cNvPr id="890" name="Google Shape;890;p91"/>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91"/>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91"/>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 name="Google Shape;893;p91"/>
          <p:cNvGrpSpPr/>
          <p:nvPr/>
        </p:nvGrpSpPr>
        <p:grpSpPr>
          <a:xfrm rot="8496144">
            <a:off x="5328023" y="4918690"/>
            <a:ext cx="201248" cy="162073"/>
            <a:chOff x="5092300" y="1444675"/>
            <a:chExt cx="125475" cy="101050"/>
          </a:xfrm>
        </p:grpSpPr>
        <p:sp>
          <p:nvSpPr>
            <p:cNvPr id="894" name="Google Shape;894;p91"/>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91"/>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91"/>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 name="Google Shape;897;p91"/>
          <p:cNvGrpSpPr/>
          <p:nvPr/>
        </p:nvGrpSpPr>
        <p:grpSpPr>
          <a:xfrm>
            <a:off x="4904214" y="4890178"/>
            <a:ext cx="200432" cy="161573"/>
            <a:chOff x="4786025" y="1663100"/>
            <a:chExt cx="124950" cy="100725"/>
          </a:xfrm>
        </p:grpSpPr>
        <p:sp>
          <p:nvSpPr>
            <p:cNvPr id="898" name="Google Shape;898;p91"/>
            <p:cNvSpPr/>
            <p:nvPr/>
          </p:nvSpPr>
          <p:spPr>
            <a:xfrm>
              <a:off x="4830950" y="1688875"/>
              <a:ext cx="80025" cy="74950"/>
            </a:xfrm>
            <a:custGeom>
              <a:rect b="b" l="l" r="r" t="t"/>
              <a:pathLst>
                <a:path extrusionOk="0" h="2998" w="3201">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91"/>
            <p:cNvSpPr/>
            <p:nvPr/>
          </p:nvSpPr>
          <p:spPr>
            <a:xfrm>
              <a:off x="4786025" y="1663100"/>
              <a:ext cx="80025" cy="75100"/>
            </a:xfrm>
            <a:custGeom>
              <a:rect b="b" l="l" r="r" t="t"/>
              <a:pathLst>
                <a:path extrusionOk="0" h="3004" w="3201">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91"/>
            <p:cNvSpPr/>
            <p:nvPr/>
          </p:nvSpPr>
          <p:spPr>
            <a:xfrm>
              <a:off x="4811000" y="1674025"/>
              <a:ext cx="74050" cy="41325"/>
            </a:xfrm>
            <a:custGeom>
              <a:rect b="b" l="l" r="r" t="t"/>
              <a:pathLst>
                <a:path extrusionOk="0" h="1653" w="2962">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91"/>
          <p:cNvGrpSpPr/>
          <p:nvPr/>
        </p:nvGrpSpPr>
        <p:grpSpPr>
          <a:xfrm>
            <a:off x="361608" y="229467"/>
            <a:ext cx="8397674" cy="4528290"/>
            <a:chOff x="361608" y="229467"/>
            <a:chExt cx="8397674" cy="4528290"/>
          </a:xfrm>
        </p:grpSpPr>
        <p:sp>
          <p:nvSpPr>
            <p:cNvPr id="902" name="Google Shape;902;p91"/>
            <p:cNvSpPr/>
            <p:nvPr/>
          </p:nvSpPr>
          <p:spPr>
            <a:xfrm>
              <a:off x="604524" y="139674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91"/>
            <p:cNvSpPr/>
            <p:nvPr/>
          </p:nvSpPr>
          <p:spPr>
            <a:xfrm>
              <a:off x="525163" y="582848"/>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91"/>
            <p:cNvSpPr/>
            <p:nvPr/>
          </p:nvSpPr>
          <p:spPr>
            <a:xfrm>
              <a:off x="8625273" y="46048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91"/>
            <p:cNvSpPr/>
            <p:nvPr/>
          </p:nvSpPr>
          <p:spPr>
            <a:xfrm>
              <a:off x="448299" y="2869263"/>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91"/>
            <p:cNvSpPr/>
            <p:nvPr/>
          </p:nvSpPr>
          <p:spPr>
            <a:xfrm>
              <a:off x="2164328" y="229467"/>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91"/>
            <p:cNvSpPr/>
            <p:nvPr/>
          </p:nvSpPr>
          <p:spPr>
            <a:xfrm>
              <a:off x="8276382" y="3161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91"/>
            <p:cNvSpPr/>
            <p:nvPr/>
          </p:nvSpPr>
          <p:spPr>
            <a:xfrm>
              <a:off x="8713607" y="20696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91"/>
            <p:cNvSpPr/>
            <p:nvPr/>
          </p:nvSpPr>
          <p:spPr>
            <a:xfrm>
              <a:off x="361608" y="4671077"/>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91"/>
            <p:cNvSpPr/>
            <p:nvPr/>
          </p:nvSpPr>
          <p:spPr>
            <a:xfrm>
              <a:off x="6187315" y="24998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1" name="Google Shape;911;p91"/>
          <p:cNvSpPr/>
          <p:nvPr>
            <p:ph idx="5" type="pic"/>
          </p:nvPr>
        </p:nvSpPr>
        <p:spPr>
          <a:xfrm>
            <a:off x="2718063" y="1346050"/>
            <a:ext cx="1983600" cy="1983600"/>
          </a:xfrm>
          <a:prstGeom prst="ellipse">
            <a:avLst/>
          </a:prstGeom>
          <a:noFill/>
          <a:ln>
            <a:noFill/>
          </a:ln>
        </p:spPr>
      </p:sp>
      <p:sp>
        <p:nvSpPr>
          <p:cNvPr id="912" name="Google Shape;912;p91"/>
          <p:cNvSpPr/>
          <p:nvPr>
            <p:ph idx="6" type="pic"/>
          </p:nvPr>
        </p:nvSpPr>
        <p:spPr>
          <a:xfrm>
            <a:off x="4442663" y="1346050"/>
            <a:ext cx="1983600" cy="1983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13" name="Shape 913"/>
        <p:cNvGrpSpPr/>
        <p:nvPr/>
      </p:nvGrpSpPr>
      <p:grpSpPr>
        <a:xfrm>
          <a:off x="0" y="0"/>
          <a:ext cx="0" cy="0"/>
          <a:chOff x="0" y="0"/>
          <a:chExt cx="0" cy="0"/>
        </a:xfrm>
      </p:grpSpPr>
      <p:sp>
        <p:nvSpPr>
          <p:cNvPr id="914" name="Google Shape;914;p92"/>
          <p:cNvSpPr txBox="1"/>
          <p:nvPr>
            <p:ph type="title"/>
          </p:nvPr>
        </p:nvSpPr>
        <p:spPr>
          <a:xfrm>
            <a:off x="713100" y="694800"/>
            <a:ext cx="4062900" cy="873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5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15" name="Google Shape;915;p92"/>
          <p:cNvSpPr txBox="1"/>
          <p:nvPr>
            <p:ph idx="1" type="subTitle"/>
          </p:nvPr>
        </p:nvSpPr>
        <p:spPr>
          <a:xfrm>
            <a:off x="1114050" y="1514225"/>
            <a:ext cx="3261000" cy="118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16" name="Google Shape;916;p92"/>
          <p:cNvSpPr txBox="1"/>
          <p:nvPr/>
        </p:nvSpPr>
        <p:spPr>
          <a:xfrm>
            <a:off x="1114050" y="3423836"/>
            <a:ext cx="32610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Inter"/>
                <a:ea typeface="Inter"/>
                <a:cs typeface="Inter"/>
                <a:sym typeface="Inter"/>
              </a:rPr>
              <a:t>CREDITS: This presentation template was created by </a:t>
            </a:r>
            <a:r>
              <a:rPr b="1" i="0" lang="en" sz="1000" u="none" cap="none" strike="noStrike">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b="0" i="0" lang="en" sz="1000" u="none" cap="none" strike="noStrike">
                <a:solidFill>
                  <a:schemeClr val="dk1"/>
                </a:solidFill>
                <a:latin typeface="Inter"/>
                <a:ea typeface="Inter"/>
                <a:cs typeface="Inter"/>
                <a:sym typeface="Inter"/>
              </a:rPr>
              <a:t>, and includes icons by </a:t>
            </a:r>
            <a:r>
              <a:rPr b="1" i="0" lang="en" sz="1000" u="none" cap="none" strike="noStrike">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b="1" i="0" lang="en" sz="1000" u="none" cap="none" strike="noStrike">
                <a:solidFill>
                  <a:schemeClr val="dk1"/>
                </a:solidFill>
                <a:latin typeface="Inter"/>
                <a:ea typeface="Inter"/>
                <a:cs typeface="Inter"/>
                <a:sym typeface="Inter"/>
              </a:rPr>
              <a:t> </a:t>
            </a:r>
            <a:r>
              <a:rPr b="0" i="0" lang="en" sz="1000" u="none" cap="none" strike="noStrike">
                <a:solidFill>
                  <a:schemeClr val="dk1"/>
                </a:solidFill>
                <a:latin typeface="Inter"/>
                <a:ea typeface="Inter"/>
                <a:cs typeface="Inter"/>
                <a:sym typeface="Inter"/>
              </a:rPr>
              <a:t>and infographics &amp; images by </a:t>
            </a:r>
            <a:r>
              <a:rPr b="1" i="0" lang="en" sz="1000" u="none" cap="none" strike="noStrike">
                <a:solidFill>
                  <a:schemeClr val="dk1"/>
                </a:solidFill>
                <a:uFill>
                  <a:noFill/>
                </a:uFill>
                <a:latin typeface="Inter"/>
                <a:ea typeface="Inter"/>
                <a:cs typeface="Inter"/>
                <a:sym typeface="Inter"/>
                <a:hlinkClick r:id="rId4">
                  <a:extLst>
                    <a:ext uri="{A12FA001-AC4F-418D-AE19-62706E023703}">
                      <ahyp:hlinkClr val="tx"/>
                    </a:ext>
                  </a:extLst>
                </a:hlinkClick>
              </a:rPr>
              <a:t>Freepik</a:t>
            </a:r>
            <a:endParaRPr b="1" i="0" sz="1000" u="none" cap="none" strike="noStrike">
              <a:solidFill>
                <a:schemeClr val="dk1"/>
              </a:solidFill>
              <a:latin typeface="Inter"/>
              <a:ea typeface="Inter"/>
              <a:cs typeface="Inter"/>
              <a:sym typeface="Inter"/>
            </a:endParaRPr>
          </a:p>
        </p:txBody>
      </p:sp>
      <p:grpSp>
        <p:nvGrpSpPr>
          <p:cNvPr id="917" name="Google Shape;917;p92"/>
          <p:cNvGrpSpPr/>
          <p:nvPr/>
        </p:nvGrpSpPr>
        <p:grpSpPr>
          <a:xfrm>
            <a:off x="370726" y="221037"/>
            <a:ext cx="8386917" cy="4582429"/>
            <a:chOff x="370726" y="221037"/>
            <a:chExt cx="8386917" cy="4582429"/>
          </a:xfrm>
        </p:grpSpPr>
        <p:sp>
          <p:nvSpPr>
            <p:cNvPr id="918" name="Google Shape;918;p92"/>
            <p:cNvSpPr/>
            <p:nvPr/>
          </p:nvSpPr>
          <p:spPr>
            <a:xfrm>
              <a:off x="394911" y="856349"/>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92"/>
            <p:cNvSpPr/>
            <p:nvPr/>
          </p:nvSpPr>
          <p:spPr>
            <a:xfrm>
              <a:off x="370726" y="2372298"/>
              <a:ext cx="194514" cy="193513"/>
            </a:xfrm>
            <a:custGeom>
              <a:rect b="b" l="l" r="r" t="t"/>
              <a:pathLst>
                <a:path extrusionOk="0" h="6572" w="6606">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92"/>
            <p:cNvSpPr/>
            <p:nvPr/>
          </p:nvSpPr>
          <p:spPr>
            <a:xfrm>
              <a:off x="8430763" y="36037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92"/>
            <p:cNvSpPr/>
            <p:nvPr/>
          </p:nvSpPr>
          <p:spPr>
            <a:xfrm>
              <a:off x="391224" y="30622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92"/>
            <p:cNvSpPr/>
            <p:nvPr/>
          </p:nvSpPr>
          <p:spPr>
            <a:xfrm>
              <a:off x="478578" y="4360242"/>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92"/>
            <p:cNvSpPr/>
            <p:nvPr/>
          </p:nvSpPr>
          <p:spPr>
            <a:xfrm>
              <a:off x="8023319" y="39150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92"/>
            <p:cNvSpPr/>
            <p:nvPr/>
          </p:nvSpPr>
          <p:spPr>
            <a:xfrm>
              <a:off x="8711933" y="11084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92"/>
            <p:cNvSpPr/>
            <p:nvPr/>
          </p:nvSpPr>
          <p:spPr>
            <a:xfrm>
              <a:off x="8711957" y="296310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92"/>
            <p:cNvSpPr/>
            <p:nvPr/>
          </p:nvSpPr>
          <p:spPr>
            <a:xfrm>
              <a:off x="4776008" y="26670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92"/>
            <p:cNvSpPr/>
            <p:nvPr/>
          </p:nvSpPr>
          <p:spPr>
            <a:xfrm>
              <a:off x="1867290" y="22103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92"/>
            <p:cNvSpPr/>
            <p:nvPr/>
          </p:nvSpPr>
          <p:spPr>
            <a:xfrm>
              <a:off x="2212574" y="4757756"/>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9">
    <p:spTree>
      <p:nvGrpSpPr>
        <p:cNvPr id="929" name="Shape 929"/>
        <p:cNvGrpSpPr/>
        <p:nvPr/>
      </p:nvGrpSpPr>
      <p:grpSpPr>
        <a:xfrm>
          <a:off x="0" y="0"/>
          <a:ext cx="0" cy="0"/>
          <a:chOff x="0" y="0"/>
          <a:chExt cx="0" cy="0"/>
        </a:xfrm>
      </p:grpSpPr>
      <p:sp>
        <p:nvSpPr>
          <p:cNvPr id="930" name="Google Shape;930;p93"/>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931" name="Google Shape;931;p93"/>
          <p:cNvSpPr/>
          <p:nvPr/>
        </p:nvSpPr>
        <p:spPr>
          <a:xfrm>
            <a:off x="277900" y="5053300"/>
            <a:ext cx="8589797"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2" name="Google Shape;932;p93"/>
          <p:cNvGrpSpPr/>
          <p:nvPr/>
        </p:nvGrpSpPr>
        <p:grpSpPr>
          <a:xfrm rot="8496144">
            <a:off x="584236" y="4923628"/>
            <a:ext cx="201248" cy="162073"/>
            <a:chOff x="5092300" y="1444675"/>
            <a:chExt cx="125475" cy="101050"/>
          </a:xfrm>
        </p:grpSpPr>
        <p:sp>
          <p:nvSpPr>
            <p:cNvPr id="933" name="Google Shape;933;p93"/>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93"/>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93"/>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93"/>
          <p:cNvGrpSpPr/>
          <p:nvPr/>
        </p:nvGrpSpPr>
        <p:grpSpPr>
          <a:xfrm>
            <a:off x="455991" y="4863587"/>
            <a:ext cx="174045" cy="188161"/>
            <a:chOff x="5066550" y="1672425"/>
            <a:chExt cx="108500" cy="117300"/>
          </a:xfrm>
        </p:grpSpPr>
        <p:sp>
          <p:nvSpPr>
            <p:cNvPr id="937" name="Google Shape;937;p93"/>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93"/>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93"/>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93"/>
          <p:cNvGrpSpPr/>
          <p:nvPr/>
        </p:nvGrpSpPr>
        <p:grpSpPr>
          <a:xfrm>
            <a:off x="216387" y="245453"/>
            <a:ext cx="8567326" cy="4697381"/>
            <a:chOff x="216387" y="245453"/>
            <a:chExt cx="8567326" cy="4697381"/>
          </a:xfrm>
        </p:grpSpPr>
        <p:sp>
          <p:nvSpPr>
            <p:cNvPr id="941" name="Google Shape;941;p93"/>
            <p:cNvSpPr/>
            <p:nvPr/>
          </p:nvSpPr>
          <p:spPr>
            <a:xfrm>
              <a:off x="2188640" y="265961"/>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93"/>
            <p:cNvSpPr/>
            <p:nvPr/>
          </p:nvSpPr>
          <p:spPr>
            <a:xfrm>
              <a:off x="410896" y="40005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93"/>
            <p:cNvSpPr/>
            <p:nvPr/>
          </p:nvSpPr>
          <p:spPr>
            <a:xfrm>
              <a:off x="8522996" y="3321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93"/>
            <p:cNvSpPr/>
            <p:nvPr/>
          </p:nvSpPr>
          <p:spPr>
            <a:xfrm>
              <a:off x="365185" y="30322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93"/>
            <p:cNvSpPr/>
            <p:nvPr/>
          </p:nvSpPr>
          <p:spPr>
            <a:xfrm>
              <a:off x="3657214" y="4856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93"/>
            <p:cNvSpPr/>
            <p:nvPr/>
          </p:nvSpPr>
          <p:spPr>
            <a:xfrm>
              <a:off x="8738003" y="4440629"/>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93"/>
            <p:cNvSpPr/>
            <p:nvPr/>
          </p:nvSpPr>
          <p:spPr>
            <a:xfrm>
              <a:off x="5814568" y="24545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93"/>
            <p:cNvSpPr/>
            <p:nvPr/>
          </p:nvSpPr>
          <p:spPr>
            <a:xfrm>
              <a:off x="8522994" y="248165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93"/>
            <p:cNvSpPr/>
            <p:nvPr/>
          </p:nvSpPr>
          <p:spPr>
            <a:xfrm>
              <a:off x="8523012" y="8412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93"/>
            <p:cNvSpPr/>
            <p:nvPr/>
          </p:nvSpPr>
          <p:spPr>
            <a:xfrm>
              <a:off x="216387" y="14816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1" name="Shape 951"/>
        <p:cNvGrpSpPr/>
        <p:nvPr/>
      </p:nvGrpSpPr>
      <p:grpSpPr>
        <a:xfrm>
          <a:off x="0" y="0"/>
          <a:ext cx="0" cy="0"/>
          <a:chOff x="0" y="0"/>
          <a:chExt cx="0" cy="0"/>
        </a:xfrm>
      </p:grpSpPr>
      <p:sp>
        <p:nvSpPr>
          <p:cNvPr id="952" name="Google Shape;952;p94"/>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953" name="Google Shape;953;p94"/>
          <p:cNvSpPr txBox="1"/>
          <p:nvPr>
            <p:ph idx="1" type="body"/>
          </p:nvPr>
        </p:nvSpPr>
        <p:spPr>
          <a:xfrm>
            <a:off x="720000" y="1819175"/>
            <a:ext cx="3804900" cy="1148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200">
                <a:solidFill>
                  <a:srgbClr val="434343"/>
                </a:solidFill>
              </a:defRPr>
            </a:lvl1pPr>
            <a:lvl2pPr indent="-317500" lvl="1" marL="914400" algn="l">
              <a:lnSpc>
                <a:spcPct val="115000"/>
              </a:lnSpc>
              <a:spcBef>
                <a:spcPts val="0"/>
              </a:spcBef>
              <a:spcAft>
                <a:spcPts val="0"/>
              </a:spcAft>
              <a:buClr>
                <a:schemeClr val="dk1"/>
              </a:buClr>
              <a:buSzPts val="1400"/>
              <a:buChar char="○"/>
              <a:defRPr>
                <a:solidFill>
                  <a:srgbClr val="434343"/>
                </a:solidFill>
              </a:defRPr>
            </a:lvl2pPr>
            <a:lvl3pPr indent="-317500" lvl="2" marL="1371600" algn="l">
              <a:lnSpc>
                <a:spcPct val="115000"/>
              </a:lnSpc>
              <a:spcBef>
                <a:spcPts val="1600"/>
              </a:spcBef>
              <a:spcAft>
                <a:spcPts val="0"/>
              </a:spcAft>
              <a:buClr>
                <a:schemeClr val="dk1"/>
              </a:buClr>
              <a:buSzPts val="1400"/>
              <a:buChar char="■"/>
              <a:defRPr>
                <a:solidFill>
                  <a:srgbClr val="434343"/>
                </a:solidFill>
              </a:defRPr>
            </a:lvl3pPr>
            <a:lvl4pPr indent="-317500" lvl="3" marL="1828800" algn="l">
              <a:lnSpc>
                <a:spcPct val="115000"/>
              </a:lnSpc>
              <a:spcBef>
                <a:spcPts val="1600"/>
              </a:spcBef>
              <a:spcAft>
                <a:spcPts val="0"/>
              </a:spcAft>
              <a:buClr>
                <a:schemeClr val="dk1"/>
              </a:buClr>
              <a:buSzPts val="1400"/>
              <a:buChar char="●"/>
              <a:defRPr>
                <a:solidFill>
                  <a:srgbClr val="434343"/>
                </a:solidFill>
              </a:defRPr>
            </a:lvl4pPr>
            <a:lvl5pPr indent="-317500" lvl="4" marL="2286000" algn="l">
              <a:lnSpc>
                <a:spcPct val="115000"/>
              </a:lnSpc>
              <a:spcBef>
                <a:spcPts val="1600"/>
              </a:spcBef>
              <a:spcAft>
                <a:spcPts val="0"/>
              </a:spcAft>
              <a:buClr>
                <a:schemeClr val="dk1"/>
              </a:buClr>
              <a:buSzPts val="1400"/>
              <a:buChar char="○"/>
              <a:defRPr>
                <a:solidFill>
                  <a:srgbClr val="434343"/>
                </a:solidFill>
              </a:defRPr>
            </a:lvl5pPr>
            <a:lvl6pPr indent="-317500" lvl="5" marL="2743200" algn="l">
              <a:lnSpc>
                <a:spcPct val="115000"/>
              </a:lnSpc>
              <a:spcBef>
                <a:spcPts val="1600"/>
              </a:spcBef>
              <a:spcAft>
                <a:spcPts val="0"/>
              </a:spcAft>
              <a:buClr>
                <a:schemeClr val="dk1"/>
              </a:buClr>
              <a:buSzPts val="1400"/>
              <a:buChar char="■"/>
              <a:defRPr>
                <a:solidFill>
                  <a:srgbClr val="434343"/>
                </a:solidFill>
              </a:defRPr>
            </a:lvl6pPr>
            <a:lvl7pPr indent="-317500" lvl="6" marL="3200400" algn="l">
              <a:lnSpc>
                <a:spcPct val="115000"/>
              </a:lnSpc>
              <a:spcBef>
                <a:spcPts val="1600"/>
              </a:spcBef>
              <a:spcAft>
                <a:spcPts val="0"/>
              </a:spcAft>
              <a:buClr>
                <a:schemeClr val="dk1"/>
              </a:buClr>
              <a:buSzPts val="1400"/>
              <a:buChar char="●"/>
              <a:defRPr>
                <a:solidFill>
                  <a:srgbClr val="434343"/>
                </a:solidFill>
              </a:defRPr>
            </a:lvl7pPr>
            <a:lvl8pPr indent="-317500" lvl="7" marL="3657600" algn="l">
              <a:lnSpc>
                <a:spcPct val="115000"/>
              </a:lnSpc>
              <a:spcBef>
                <a:spcPts val="1600"/>
              </a:spcBef>
              <a:spcAft>
                <a:spcPts val="0"/>
              </a:spcAft>
              <a:buClr>
                <a:schemeClr val="dk1"/>
              </a:buClr>
              <a:buSzPts val="1400"/>
              <a:buChar char="○"/>
              <a:defRPr>
                <a:solidFill>
                  <a:srgbClr val="434343"/>
                </a:solidFill>
              </a:defRPr>
            </a:lvl8pPr>
            <a:lvl9pPr indent="-317500" lvl="8" marL="4114800" algn="l">
              <a:lnSpc>
                <a:spcPct val="115000"/>
              </a:lnSpc>
              <a:spcBef>
                <a:spcPts val="1600"/>
              </a:spcBef>
              <a:spcAft>
                <a:spcPts val="1600"/>
              </a:spcAft>
              <a:buClr>
                <a:schemeClr val="dk1"/>
              </a:buClr>
              <a:buSzPts val="1400"/>
              <a:buChar char="■"/>
              <a:defRPr>
                <a:solidFill>
                  <a:srgbClr val="434343"/>
                </a:solidFill>
              </a:defRPr>
            </a:lvl9pPr>
          </a:lstStyle>
          <a:p/>
        </p:txBody>
      </p:sp>
      <p:grpSp>
        <p:nvGrpSpPr>
          <p:cNvPr id="954" name="Google Shape;954;p94"/>
          <p:cNvGrpSpPr/>
          <p:nvPr/>
        </p:nvGrpSpPr>
        <p:grpSpPr>
          <a:xfrm flipH="1" rot="10800000">
            <a:off x="216387" y="245454"/>
            <a:ext cx="8587814" cy="4439204"/>
            <a:chOff x="216387" y="503630"/>
            <a:chExt cx="8587814" cy="4439204"/>
          </a:xfrm>
        </p:grpSpPr>
        <p:sp>
          <p:nvSpPr>
            <p:cNvPr id="955" name="Google Shape;955;p94"/>
            <p:cNvSpPr/>
            <p:nvPr/>
          </p:nvSpPr>
          <p:spPr>
            <a:xfrm>
              <a:off x="410896" y="40005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94"/>
            <p:cNvSpPr/>
            <p:nvPr/>
          </p:nvSpPr>
          <p:spPr>
            <a:xfrm>
              <a:off x="8675396" y="7893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4"/>
            <p:cNvSpPr/>
            <p:nvPr/>
          </p:nvSpPr>
          <p:spPr>
            <a:xfrm>
              <a:off x="365185" y="30322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94"/>
            <p:cNvSpPr/>
            <p:nvPr/>
          </p:nvSpPr>
          <p:spPr>
            <a:xfrm>
              <a:off x="3657214" y="4856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94"/>
            <p:cNvSpPr/>
            <p:nvPr/>
          </p:nvSpPr>
          <p:spPr>
            <a:xfrm>
              <a:off x="8585603" y="4669229"/>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94"/>
            <p:cNvSpPr/>
            <p:nvPr/>
          </p:nvSpPr>
          <p:spPr>
            <a:xfrm>
              <a:off x="1018193" y="5036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94"/>
            <p:cNvSpPr/>
            <p:nvPr/>
          </p:nvSpPr>
          <p:spPr>
            <a:xfrm>
              <a:off x="8522994" y="248165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94"/>
            <p:cNvSpPr/>
            <p:nvPr/>
          </p:nvSpPr>
          <p:spPr>
            <a:xfrm>
              <a:off x="8609687" y="3922451"/>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94"/>
            <p:cNvSpPr/>
            <p:nvPr/>
          </p:nvSpPr>
          <p:spPr>
            <a:xfrm>
              <a:off x="216387" y="14816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2">
    <p:spTree>
      <p:nvGrpSpPr>
        <p:cNvPr id="964" name="Shape 964"/>
        <p:cNvGrpSpPr/>
        <p:nvPr/>
      </p:nvGrpSpPr>
      <p:grpSpPr>
        <a:xfrm>
          <a:off x="0" y="0"/>
          <a:ext cx="0" cy="0"/>
          <a:chOff x="0" y="0"/>
          <a:chExt cx="0" cy="0"/>
        </a:xfrm>
      </p:grpSpPr>
      <p:sp>
        <p:nvSpPr>
          <p:cNvPr id="965" name="Google Shape;965;p95"/>
          <p:cNvSpPr txBox="1"/>
          <p:nvPr>
            <p:ph idx="1" type="body"/>
          </p:nvPr>
        </p:nvSpPr>
        <p:spPr>
          <a:xfrm>
            <a:off x="720000" y="1819175"/>
            <a:ext cx="3718200" cy="2784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sz="1200">
                <a:solidFill>
                  <a:srgbClr val="434343"/>
                </a:solidFill>
              </a:defRPr>
            </a:lvl1pPr>
            <a:lvl2pPr indent="-304800" lvl="1" marL="914400" algn="l">
              <a:lnSpc>
                <a:spcPct val="115000"/>
              </a:lnSpc>
              <a:spcBef>
                <a:spcPts val="0"/>
              </a:spcBef>
              <a:spcAft>
                <a:spcPts val="0"/>
              </a:spcAft>
              <a:buClr>
                <a:schemeClr val="dk1"/>
              </a:buClr>
              <a:buSzPts val="1200"/>
              <a:buFont typeface="Roboto Condensed Light"/>
              <a:buChar char="○"/>
              <a:defRPr>
                <a:solidFill>
                  <a:srgbClr val="434343"/>
                </a:solidFill>
              </a:defRPr>
            </a:lvl2pPr>
            <a:lvl3pPr indent="-304800" lvl="2" marL="1371600" algn="l">
              <a:lnSpc>
                <a:spcPct val="115000"/>
              </a:lnSpc>
              <a:spcBef>
                <a:spcPts val="1600"/>
              </a:spcBef>
              <a:spcAft>
                <a:spcPts val="0"/>
              </a:spcAft>
              <a:buClr>
                <a:schemeClr val="dk1"/>
              </a:buClr>
              <a:buSzPts val="1200"/>
              <a:buFont typeface="Roboto Condensed Light"/>
              <a:buChar char="■"/>
              <a:defRPr>
                <a:solidFill>
                  <a:srgbClr val="434343"/>
                </a:solidFill>
              </a:defRPr>
            </a:lvl3pPr>
            <a:lvl4pPr indent="-304800" lvl="3" marL="1828800" algn="l">
              <a:lnSpc>
                <a:spcPct val="115000"/>
              </a:lnSpc>
              <a:spcBef>
                <a:spcPts val="1600"/>
              </a:spcBef>
              <a:spcAft>
                <a:spcPts val="0"/>
              </a:spcAft>
              <a:buClr>
                <a:schemeClr val="dk1"/>
              </a:buClr>
              <a:buSzPts val="1200"/>
              <a:buFont typeface="Roboto Condensed Light"/>
              <a:buChar char="●"/>
              <a:defRPr>
                <a:solidFill>
                  <a:srgbClr val="434343"/>
                </a:solidFill>
              </a:defRPr>
            </a:lvl4pPr>
            <a:lvl5pPr indent="-304800" lvl="4" marL="2286000" algn="l">
              <a:lnSpc>
                <a:spcPct val="115000"/>
              </a:lnSpc>
              <a:spcBef>
                <a:spcPts val="1600"/>
              </a:spcBef>
              <a:spcAft>
                <a:spcPts val="0"/>
              </a:spcAft>
              <a:buClr>
                <a:schemeClr val="dk1"/>
              </a:buClr>
              <a:buSzPts val="1200"/>
              <a:buFont typeface="Roboto Condensed Light"/>
              <a:buChar char="○"/>
              <a:defRPr>
                <a:solidFill>
                  <a:srgbClr val="434343"/>
                </a:solidFill>
              </a:defRPr>
            </a:lvl5pPr>
            <a:lvl6pPr indent="-304800" lvl="5" marL="2743200" algn="l">
              <a:lnSpc>
                <a:spcPct val="115000"/>
              </a:lnSpc>
              <a:spcBef>
                <a:spcPts val="1600"/>
              </a:spcBef>
              <a:spcAft>
                <a:spcPts val="0"/>
              </a:spcAft>
              <a:buClr>
                <a:schemeClr val="dk1"/>
              </a:buClr>
              <a:buSzPts val="1200"/>
              <a:buFont typeface="Roboto Condensed Light"/>
              <a:buChar char="■"/>
              <a:defRPr>
                <a:solidFill>
                  <a:srgbClr val="434343"/>
                </a:solidFill>
              </a:defRPr>
            </a:lvl6pPr>
            <a:lvl7pPr indent="-304800" lvl="6" marL="3200400" algn="l">
              <a:lnSpc>
                <a:spcPct val="115000"/>
              </a:lnSpc>
              <a:spcBef>
                <a:spcPts val="1600"/>
              </a:spcBef>
              <a:spcAft>
                <a:spcPts val="0"/>
              </a:spcAft>
              <a:buClr>
                <a:schemeClr val="dk1"/>
              </a:buClr>
              <a:buSzPts val="1200"/>
              <a:buFont typeface="Roboto Condensed Light"/>
              <a:buChar char="●"/>
              <a:defRPr>
                <a:solidFill>
                  <a:srgbClr val="434343"/>
                </a:solidFill>
              </a:defRPr>
            </a:lvl7pPr>
            <a:lvl8pPr indent="-304800" lvl="7" marL="3657600" algn="l">
              <a:lnSpc>
                <a:spcPct val="115000"/>
              </a:lnSpc>
              <a:spcBef>
                <a:spcPts val="1600"/>
              </a:spcBef>
              <a:spcAft>
                <a:spcPts val="0"/>
              </a:spcAft>
              <a:buClr>
                <a:schemeClr val="dk1"/>
              </a:buClr>
              <a:buSzPts val="1200"/>
              <a:buFont typeface="Roboto Condensed Light"/>
              <a:buChar char="○"/>
              <a:defRPr>
                <a:solidFill>
                  <a:srgbClr val="434343"/>
                </a:solidFill>
              </a:defRPr>
            </a:lvl8pPr>
            <a:lvl9pPr indent="-304800" lvl="8" marL="4114800" algn="l">
              <a:lnSpc>
                <a:spcPct val="115000"/>
              </a:lnSpc>
              <a:spcBef>
                <a:spcPts val="1600"/>
              </a:spcBef>
              <a:spcAft>
                <a:spcPts val="1600"/>
              </a:spcAft>
              <a:buClr>
                <a:schemeClr val="dk1"/>
              </a:buClr>
              <a:buSzPts val="1200"/>
              <a:buFont typeface="Roboto Condensed Light"/>
              <a:buChar char="■"/>
              <a:defRPr>
                <a:solidFill>
                  <a:srgbClr val="434343"/>
                </a:solidFill>
              </a:defRPr>
            </a:lvl9pPr>
          </a:lstStyle>
          <a:p/>
        </p:txBody>
      </p:sp>
      <p:sp>
        <p:nvSpPr>
          <p:cNvPr id="966" name="Google Shape;966;p95"/>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967" name="Google Shape;967;p95"/>
          <p:cNvSpPr txBox="1"/>
          <p:nvPr>
            <p:ph idx="2" type="body"/>
          </p:nvPr>
        </p:nvSpPr>
        <p:spPr>
          <a:xfrm>
            <a:off x="4438200" y="1819175"/>
            <a:ext cx="3992700" cy="2784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sz="1200">
                <a:solidFill>
                  <a:srgbClr val="434343"/>
                </a:solidFill>
              </a:defRPr>
            </a:lvl1pPr>
            <a:lvl2pPr indent="-304800" lvl="1" marL="914400" algn="l">
              <a:lnSpc>
                <a:spcPct val="115000"/>
              </a:lnSpc>
              <a:spcBef>
                <a:spcPts val="1600"/>
              </a:spcBef>
              <a:spcAft>
                <a:spcPts val="0"/>
              </a:spcAft>
              <a:buClr>
                <a:schemeClr val="dk1"/>
              </a:buClr>
              <a:buSzPts val="1200"/>
              <a:buFont typeface="Roboto Condensed Light"/>
              <a:buChar char="○"/>
              <a:defRPr>
                <a:solidFill>
                  <a:srgbClr val="434343"/>
                </a:solidFill>
              </a:defRPr>
            </a:lvl2pPr>
            <a:lvl3pPr indent="-304800" lvl="2" marL="1371600" algn="l">
              <a:lnSpc>
                <a:spcPct val="115000"/>
              </a:lnSpc>
              <a:spcBef>
                <a:spcPts val="1600"/>
              </a:spcBef>
              <a:spcAft>
                <a:spcPts val="0"/>
              </a:spcAft>
              <a:buClr>
                <a:schemeClr val="dk1"/>
              </a:buClr>
              <a:buSzPts val="1200"/>
              <a:buFont typeface="Roboto Condensed Light"/>
              <a:buChar char="■"/>
              <a:defRPr>
                <a:solidFill>
                  <a:srgbClr val="434343"/>
                </a:solidFill>
              </a:defRPr>
            </a:lvl3pPr>
            <a:lvl4pPr indent="-304800" lvl="3" marL="1828800" algn="l">
              <a:lnSpc>
                <a:spcPct val="115000"/>
              </a:lnSpc>
              <a:spcBef>
                <a:spcPts val="1600"/>
              </a:spcBef>
              <a:spcAft>
                <a:spcPts val="0"/>
              </a:spcAft>
              <a:buClr>
                <a:schemeClr val="dk1"/>
              </a:buClr>
              <a:buSzPts val="1200"/>
              <a:buFont typeface="Roboto Condensed Light"/>
              <a:buChar char="●"/>
              <a:defRPr>
                <a:solidFill>
                  <a:srgbClr val="434343"/>
                </a:solidFill>
              </a:defRPr>
            </a:lvl4pPr>
            <a:lvl5pPr indent="-304800" lvl="4" marL="2286000" algn="l">
              <a:lnSpc>
                <a:spcPct val="115000"/>
              </a:lnSpc>
              <a:spcBef>
                <a:spcPts val="1600"/>
              </a:spcBef>
              <a:spcAft>
                <a:spcPts val="0"/>
              </a:spcAft>
              <a:buClr>
                <a:schemeClr val="dk1"/>
              </a:buClr>
              <a:buSzPts val="1200"/>
              <a:buFont typeface="Roboto Condensed Light"/>
              <a:buChar char="○"/>
              <a:defRPr>
                <a:solidFill>
                  <a:srgbClr val="434343"/>
                </a:solidFill>
              </a:defRPr>
            </a:lvl5pPr>
            <a:lvl6pPr indent="-304800" lvl="5" marL="2743200" algn="l">
              <a:lnSpc>
                <a:spcPct val="115000"/>
              </a:lnSpc>
              <a:spcBef>
                <a:spcPts val="1600"/>
              </a:spcBef>
              <a:spcAft>
                <a:spcPts val="0"/>
              </a:spcAft>
              <a:buClr>
                <a:schemeClr val="dk1"/>
              </a:buClr>
              <a:buSzPts val="1200"/>
              <a:buFont typeface="Roboto Condensed Light"/>
              <a:buChar char="■"/>
              <a:defRPr>
                <a:solidFill>
                  <a:srgbClr val="434343"/>
                </a:solidFill>
              </a:defRPr>
            </a:lvl6pPr>
            <a:lvl7pPr indent="-304800" lvl="6" marL="3200400" algn="l">
              <a:lnSpc>
                <a:spcPct val="115000"/>
              </a:lnSpc>
              <a:spcBef>
                <a:spcPts val="1600"/>
              </a:spcBef>
              <a:spcAft>
                <a:spcPts val="0"/>
              </a:spcAft>
              <a:buClr>
                <a:schemeClr val="dk1"/>
              </a:buClr>
              <a:buSzPts val="1200"/>
              <a:buFont typeface="Roboto Condensed Light"/>
              <a:buChar char="●"/>
              <a:defRPr>
                <a:solidFill>
                  <a:srgbClr val="434343"/>
                </a:solidFill>
              </a:defRPr>
            </a:lvl7pPr>
            <a:lvl8pPr indent="-304800" lvl="7" marL="3657600" algn="l">
              <a:lnSpc>
                <a:spcPct val="115000"/>
              </a:lnSpc>
              <a:spcBef>
                <a:spcPts val="1600"/>
              </a:spcBef>
              <a:spcAft>
                <a:spcPts val="0"/>
              </a:spcAft>
              <a:buClr>
                <a:schemeClr val="dk1"/>
              </a:buClr>
              <a:buSzPts val="1200"/>
              <a:buFont typeface="Roboto Condensed Light"/>
              <a:buChar char="○"/>
              <a:defRPr>
                <a:solidFill>
                  <a:srgbClr val="434343"/>
                </a:solidFill>
              </a:defRPr>
            </a:lvl8pPr>
            <a:lvl9pPr indent="-304800" lvl="8" marL="4114800" algn="l">
              <a:lnSpc>
                <a:spcPct val="115000"/>
              </a:lnSpc>
              <a:spcBef>
                <a:spcPts val="1600"/>
              </a:spcBef>
              <a:spcAft>
                <a:spcPts val="1600"/>
              </a:spcAft>
              <a:buClr>
                <a:schemeClr val="dk1"/>
              </a:buClr>
              <a:buSzPts val="1200"/>
              <a:buFont typeface="Roboto Condensed Light"/>
              <a:buChar char="■"/>
              <a:defRPr>
                <a:solidFill>
                  <a:srgbClr val="434343"/>
                </a:solidFill>
              </a:defRPr>
            </a:lvl9pPr>
          </a:lstStyle>
          <a:p/>
        </p:txBody>
      </p:sp>
      <p:sp>
        <p:nvSpPr>
          <p:cNvPr id="968" name="Google Shape;968;p95"/>
          <p:cNvSpPr/>
          <p:nvPr/>
        </p:nvSpPr>
        <p:spPr>
          <a:xfrm>
            <a:off x="277900" y="5053300"/>
            <a:ext cx="8589797"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9" name="Google Shape;969;p95"/>
          <p:cNvGrpSpPr/>
          <p:nvPr/>
        </p:nvGrpSpPr>
        <p:grpSpPr>
          <a:xfrm flipH="1" rot="5400000">
            <a:off x="7714773" y="4294277"/>
            <a:ext cx="302521" cy="1239411"/>
            <a:chOff x="5400625" y="2964100"/>
            <a:chExt cx="253750" cy="1039600"/>
          </a:xfrm>
        </p:grpSpPr>
        <p:sp>
          <p:nvSpPr>
            <p:cNvPr id="970" name="Google Shape;970;p95"/>
            <p:cNvSpPr/>
            <p:nvPr/>
          </p:nvSpPr>
          <p:spPr>
            <a:xfrm>
              <a:off x="5525700" y="2964100"/>
              <a:ext cx="3600" cy="215850"/>
            </a:xfrm>
            <a:custGeom>
              <a:rect b="b" l="l" r="r" t="t"/>
              <a:pathLst>
                <a:path extrusionOk="0" h="8634" w="144">
                  <a:moveTo>
                    <a:pt x="0" y="1"/>
                  </a:moveTo>
                  <a:lnTo>
                    <a:pt x="0" y="8633"/>
                  </a:lnTo>
                  <a:lnTo>
                    <a:pt x="144" y="8633"/>
                  </a:lnTo>
                  <a:lnTo>
                    <a:pt x="14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95"/>
            <p:cNvSpPr/>
            <p:nvPr/>
          </p:nvSpPr>
          <p:spPr>
            <a:xfrm>
              <a:off x="5497500" y="3179925"/>
              <a:ext cx="60525" cy="131250"/>
            </a:xfrm>
            <a:custGeom>
              <a:rect b="b" l="l" r="r" t="t"/>
              <a:pathLst>
                <a:path extrusionOk="0" h="5250" w="2421">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95"/>
            <p:cNvSpPr/>
            <p:nvPr/>
          </p:nvSpPr>
          <p:spPr>
            <a:xfrm>
              <a:off x="5497500" y="3165050"/>
              <a:ext cx="60525" cy="146125"/>
            </a:xfrm>
            <a:custGeom>
              <a:rect b="b" l="l" r="r" t="t"/>
              <a:pathLst>
                <a:path extrusionOk="0" h="5845" w="2421">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95"/>
            <p:cNvSpPr/>
            <p:nvPr/>
          </p:nvSpPr>
          <p:spPr>
            <a:xfrm>
              <a:off x="5462650" y="3236825"/>
              <a:ext cx="129700" cy="552100"/>
            </a:xfrm>
            <a:custGeom>
              <a:rect b="b" l="l" r="r" t="t"/>
              <a:pathLst>
                <a:path extrusionOk="0" h="22084" w="5188">
                  <a:moveTo>
                    <a:pt x="0" y="0"/>
                  </a:moveTo>
                  <a:lnTo>
                    <a:pt x="0" y="22083"/>
                  </a:lnTo>
                  <a:lnTo>
                    <a:pt x="5188" y="22083"/>
                  </a:lnTo>
                  <a:lnTo>
                    <a:pt x="5188"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95"/>
            <p:cNvSpPr/>
            <p:nvPr/>
          </p:nvSpPr>
          <p:spPr>
            <a:xfrm>
              <a:off x="5478025" y="3241950"/>
              <a:ext cx="99475" cy="262975"/>
            </a:xfrm>
            <a:custGeom>
              <a:rect b="b" l="l" r="r" t="t"/>
              <a:pathLst>
                <a:path extrusionOk="0" h="10519" w="3979">
                  <a:moveTo>
                    <a:pt x="0" y="0"/>
                  </a:moveTo>
                  <a:lnTo>
                    <a:pt x="0" y="10519"/>
                  </a:lnTo>
                  <a:lnTo>
                    <a:pt x="3978" y="10519"/>
                  </a:lnTo>
                  <a:lnTo>
                    <a:pt x="3978"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95"/>
            <p:cNvSpPr/>
            <p:nvPr/>
          </p:nvSpPr>
          <p:spPr>
            <a:xfrm>
              <a:off x="5400625" y="3743275"/>
              <a:ext cx="253750" cy="69225"/>
            </a:xfrm>
            <a:custGeom>
              <a:rect b="b" l="l" r="r" t="t"/>
              <a:pathLst>
                <a:path extrusionOk="0" h="2769" w="10150">
                  <a:moveTo>
                    <a:pt x="0" y="0"/>
                  </a:moveTo>
                  <a:lnTo>
                    <a:pt x="0" y="2769"/>
                  </a:lnTo>
                  <a:lnTo>
                    <a:pt x="10150" y="2769"/>
                  </a:lnTo>
                  <a:lnTo>
                    <a:pt x="1015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5"/>
            <p:cNvSpPr/>
            <p:nvPr/>
          </p:nvSpPr>
          <p:spPr>
            <a:xfrm>
              <a:off x="5478025" y="3812475"/>
              <a:ext cx="99475" cy="137925"/>
            </a:xfrm>
            <a:custGeom>
              <a:rect b="b" l="l" r="r" t="t"/>
              <a:pathLst>
                <a:path extrusionOk="0" h="5517" w="3979">
                  <a:moveTo>
                    <a:pt x="0" y="1"/>
                  </a:moveTo>
                  <a:lnTo>
                    <a:pt x="0" y="5516"/>
                  </a:lnTo>
                  <a:lnTo>
                    <a:pt x="3978" y="5516"/>
                  </a:lnTo>
                  <a:lnTo>
                    <a:pt x="397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95"/>
            <p:cNvSpPr/>
            <p:nvPr/>
          </p:nvSpPr>
          <p:spPr>
            <a:xfrm>
              <a:off x="5400625" y="3950375"/>
              <a:ext cx="253750" cy="53325"/>
            </a:xfrm>
            <a:custGeom>
              <a:rect b="b" l="l" r="r" t="t"/>
              <a:pathLst>
                <a:path extrusionOk="0" h="2133" w="10150">
                  <a:moveTo>
                    <a:pt x="0" y="0"/>
                  </a:moveTo>
                  <a:lnTo>
                    <a:pt x="0" y="2133"/>
                  </a:lnTo>
                  <a:lnTo>
                    <a:pt x="10150" y="2133"/>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95"/>
            <p:cNvSpPr/>
            <p:nvPr/>
          </p:nvSpPr>
          <p:spPr>
            <a:xfrm>
              <a:off x="5462650" y="3259375"/>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95"/>
            <p:cNvSpPr/>
            <p:nvPr/>
          </p:nvSpPr>
          <p:spPr>
            <a:xfrm>
              <a:off x="5462650" y="3294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95"/>
            <p:cNvSpPr/>
            <p:nvPr/>
          </p:nvSpPr>
          <p:spPr>
            <a:xfrm>
              <a:off x="5462650" y="332907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95"/>
            <p:cNvSpPr/>
            <p:nvPr/>
          </p:nvSpPr>
          <p:spPr>
            <a:xfrm>
              <a:off x="5462650" y="336395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95"/>
            <p:cNvSpPr/>
            <p:nvPr/>
          </p:nvSpPr>
          <p:spPr>
            <a:xfrm>
              <a:off x="5462650" y="3398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95"/>
            <p:cNvSpPr/>
            <p:nvPr/>
          </p:nvSpPr>
          <p:spPr>
            <a:xfrm>
              <a:off x="5462650" y="3433650"/>
              <a:ext cx="45125" cy="5150"/>
            </a:xfrm>
            <a:custGeom>
              <a:rect b="b" l="l" r="r" t="t"/>
              <a:pathLst>
                <a:path extrusionOk="0" h="206" w="1805">
                  <a:moveTo>
                    <a:pt x="0" y="1"/>
                  </a:moveTo>
                  <a:lnTo>
                    <a:pt x="0" y="206"/>
                  </a:lnTo>
                  <a:lnTo>
                    <a:pt x="1805" y="206"/>
                  </a:lnTo>
                  <a:lnTo>
                    <a:pt x="180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95"/>
            <p:cNvSpPr/>
            <p:nvPr/>
          </p:nvSpPr>
          <p:spPr>
            <a:xfrm>
              <a:off x="5462650" y="346852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95"/>
            <p:cNvSpPr/>
            <p:nvPr/>
          </p:nvSpPr>
          <p:spPr>
            <a:xfrm>
              <a:off x="5462650" y="3503375"/>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95"/>
            <p:cNvSpPr/>
            <p:nvPr/>
          </p:nvSpPr>
          <p:spPr>
            <a:xfrm>
              <a:off x="5462650" y="3538225"/>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95"/>
            <p:cNvSpPr/>
            <p:nvPr/>
          </p:nvSpPr>
          <p:spPr>
            <a:xfrm>
              <a:off x="5462650" y="3573100"/>
              <a:ext cx="32325" cy="5150"/>
            </a:xfrm>
            <a:custGeom>
              <a:rect b="b" l="l" r="r" t="t"/>
              <a:pathLst>
                <a:path extrusionOk="0" h="206" w="1293">
                  <a:moveTo>
                    <a:pt x="0" y="0"/>
                  </a:moveTo>
                  <a:lnTo>
                    <a:pt x="0" y="205"/>
                  </a:lnTo>
                  <a:lnTo>
                    <a:pt x="1292" y="205"/>
                  </a:lnTo>
                  <a:lnTo>
                    <a:pt x="129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5"/>
            <p:cNvSpPr/>
            <p:nvPr/>
          </p:nvSpPr>
          <p:spPr>
            <a:xfrm>
              <a:off x="5462650" y="3607950"/>
              <a:ext cx="45125" cy="5150"/>
            </a:xfrm>
            <a:custGeom>
              <a:rect b="b" l="l" r="r" t="t"/>
              <a:pathLst>
                <a:path extrusionOk="0" h="206" w="1805">
                  <a:moveTo>
                    <a:pt x="0" y="0"/>
                  </a:moveTo>
                  <a:lnTo>
                    <a:pt x="0" y="205"/>
                  </a:lnTo>
                  <a:lnTo>
                    <a:pt x="1805" y="205"/>
                  </a:lnTo>
                  <a:lnTo>
                    <a:pt x="180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95"/>
            <p:cNvSpPr/>
            <p:nvPr/>
          </p:nvSpPr>
          <p:spPr>
            <a:xfrm>
              <a:off x="5462650" y="364280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95"/>
            <p:cNvSpPr/>
            <p:nvPr/>
          </p:nvSpPr>
          <p:spPr>
            <a:xfrm>
              <a:off x="5462650" y="3677650"/>
              <a:ext cx="32325" cy="5150"/>
            </a:xfrm>
            <a:custGeom>
              <a:rect b="b" l="l" r="r" t="t"/>
              <a:pathLst>
                <a:path extrusionOk="0" h="206" w="1293">
                  <a:moveTo>
                    <a:pt x="0" y="1"/>
                  </a:moveTo>
                  <a:lnTo>
                    <a:pt x="0" y="206"/>
                  </a:lnTo>
                  <a:lnTo>
                    <a:pt x="1292" y="206"/>
                  </a:lnTo>
                  <a:lnTo>
                    <a:pt x="129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95"/>
            <p:cNvSpPr/>
            <p:nvPr/>
          </p:nvSpPr>
          <p:spPr>
            <a:xfrm>
              <a:off x="5478025" y="3812475"/>
              <a:ext cx="37950" cy="137925"/>
            </a:xfrm>
            <a:custGeom>
              <a:rect b="b" l="l" r="r" t="t"/>
              <a:pathLst>
                <a:path extrusionOk="0" h="5517" w="1518">
                  <a:moveTo>
                    <a:pt x="0" y="1"/>
                  </a:moveTo>
                  <a:lnTo>
                    <a:pt x="0" y="5516"/>
                  </a:lnTo>
                  <a:lnTo>
                    <a:pt x="1518" y="5516"/>
                  </a:lnTo>
                  <a:lnTo>
                    <a:pt x="151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95"/>
            <p:cNvSpPr/>
            <p:nvPr/>
          </p:nvSpPr>
          <p:spPr>
            <a:xfrm>
              <a:off x="5400625" y="3950375"/>
              <a:ext cx="253750" cy="18475"/>
            </a:xfrm>
            <a:custGeom>
              <a:rect b="b" l="l" r="r" t="t"/>
              <a:pathLst>
                <a:path extrusionOk="0" h="739" w="10150">
                  <a:moveTo>
                    <a:pt x="0" y="0"/>
                  </a:moveTo>
                  <a:lnTo>
                    <a:pt x="0" y="738"/>
                  </a:lnTo>
                  <a:lnTo>
                    <a:pt x="10150" y="738"/>
                  </a:lnTo>
                  <a:lnTo>
                    <a:pt x="1015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95"/>
            <p:cNvSpPr/>
            <p:nvPr/>
          </p:nvSpPr>
          <p:spPr>
            <a:xfrm>
              <a:off x="5448300" y="3225025"/>
              <a:ext cx="158925" cy="20525"/>
            </a:xfrm>
            <a:custGeom>
              <a:rect b="b" l="l" r="r" t="t"/>
              <a:pathLst>
                <a:path extrusionOk="0" h="821" w="6357">
                  <a:moveTo>
                    <a:pt x="0" y="1"/>
                  </a:moveTo>
                  <a:lnTo>
                    <a:pt x="0" y="821"/>
                  </a:lnTo>
                  <a:lnTo>
                    <a:pt x="6357" y="821"/>
                  </a:lnTo>
                  <a:lnTo>
                    <a:pt x="6357"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p95"/>
          <p:cNvGrpSpPr/>
          <p:nvPr/>
        </p:nvGrpSpPr>
        <p:grpSpPr>
          <a:xfrm rot="10800000">
            <a:off x="216387" y="245454"/>
            <a:ext cx="8567326" cy="4544981"/>
            <a:chOff x="216387" y="397853"/>
            <a:chExt cx="8567326" cy="4544981"/>
          </a:xfrm>
        </p:grpSpPr>
        <p:sp>
          <p:nvSpPr>
            <p:cNvPr id="995" name="Google Shape;995;p95"/>
            <p:cNvSpPr/>
            <p:nvPr/>
          </p:nvSpPr>
          <p:spPr>
            <a:xfrm>
              <a:off x="6569790" y="46998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95"/>
            <p:cNvSpPr/>
            <p:nvPr/>
          </p:nvSpPr>
          <p:spPr>
            <a:xfrm>
              <a:off x="410896" y="40005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95"/>
            <p:cNvSpPr/>
            <p:nvPr/>
          </p:nvSpPr>
          <p:spPr>
            <a:xfrm>
              <a:off x="8599196" y="10179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95"/>
            <p:cNvSpPr/>
            <p:nvPr/>
          </p:nvSpPr>
          <p:spPr>
            <a:xfrm>
              <a:off x="365185" y="30322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95"/>
            <p:cNvSpPr/>
            <p:nvPr/>
          </p:nvSpPr>
          <p:spPr>
            <a:xfrm>
              <a:off x="1904614" y="4856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95"/>
            <p:cNvSpPr/>
            <p:nvPr/>
          </p:nvSpPr>
          <p:spPr>
            <a:xfrm>
              <a:off x="8738003" y="3602429"/>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95"/>
            <p:cNvSpPr/>
            <p:nvPr/>
          </p:nvSpPr>
          <p:spPr>
            <a:xfrm>
              <a:off x="4671568" y="39785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95"/>
            <p:cNvSpPr/>
            <p:nvPr/>
          </p:nvSpPr>
          <p:spPr>
            <a:xfrm>
              <a:off x="3075593" y="5036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95"/>
            <p:cNvSpPr/>
            <p:nvPr/>
          </p:nvSpPr>
          <p:spPr>
            <a:xfrm>
              <a:off x="8522994" y="248165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95"/>
            <p:cNvSpPr/>
            <p:nvPr/>
          </p:nvSpPr>
          <p:spPr>
            <a:xfrm>
              <a:off x="7244735" y="457918"/>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95"/>
            <p:cNvSpPr/>
            <p:nvPr/>
          </p:nvSpPr>
          <p:spPr>
            <a:xfrm>
              <a:off x="8189624" y="4552026"/>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95"/>
            <p:cNvSpPr/>
            <p:nvPr/>
          </p:nvSpPr>
          <p:spPr>
            <a:xfrm>
              <a:off x="216387" y="14816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07" name="Shape 100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130" name="Shape 130"/>
        <p:cNvGrpSpPr/>
        <p:nvPr/>
      </p:nvGrpSpPr>
      <p:grpSpPr>
        <a:xfrm>
          <a:off x="0" y="0"/>
          <a:ext cx="0" cy="0"/>
          <a:chOff x="0" y="0"/>
          <a:chExt cx="0" cy="0"/>
        </a:xfrm>
      </p:grpSpPr>
      <p:sp>
        <p:nvSpPr>
          <p:cNvPr id="131" name="Google Shape;131;p61"/>
          <p:cNvSpPr txBox="1"/>
          <p:nvPr>
            <p:ph type="title"/>
          </p:nvPr>
        </p:nvSpPr>
        <p:spPr>
          <a:xfrm>
            <a:off x="2938075" y="618665"/>
            <a:ext cx="5492700" cy="140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9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2" name="Google Shape;132;p61"/>
          <p:cNvSpPr txBox="1"/>
          <p:nvPr>
            <p:ph idx="1" type="subTitle"/>
          </p:nvPr>
        </p:nvSpPr>
        <p:spPr>
          <a:xfrm>
            <a:off x="3328075" y="2027465"/>
            <a:ext cx="4712700" cy="71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133" name="Google Shape;133;p61"/>
          <p:cNvGrpSpPr/>
          <p:nvPr/>
        </p:nvGrpSpPr>
        <p:grpSpPr>
          <a:xfrm>
            <a:off x="250254" y="245440"/>
            <a:ext cx="8600043" cy="4419762"/>
            <a:chOff x="250254" y="245440"/>
            <a:chExt cx="8600043" cy="4419762"/>
          </a:xfrm>
        </p:grpSpPr>
        <p:sp>
          <p:nvSpPr>
            <p:cNvPr id="134" name="Google Shape;134;p61"/>
            <p:cNvSpPr/>
            <p:nvPr/>
          </p:nvSpPr>
          <p:spPr>
            <a:xfrm>
              <a:off x="8411602" y="40523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1"/>
            <p:cNvSpPr/>
            <p:nvPr/>
          </p:nvSpPr>
          <p:spPr>
            <a:xfrm>
              <a:off x="2083466" y="387741"/>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1"/>
            <p:cNvSpPr/>
            <p:nvPr/>
          </p:nvSpPr>
          <p:spPr>
            <a:xfrm>
              <a:off x="8631713" y="44634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1"/>
            <p:cNvSpPr/>
            <p:nvPr/>
          </p:nvSpPr>
          <p:spPr>
            <a:xfrm>
              <a:off x="399065" y="2610826"/>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1"/>
            <p:cNvSpPr/>
            <p:nvPr/>
          </p:nvSpPr>
          <p:spPr>
            <a:xfrm>
              <a:off x="407931" y="6369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1"/>
            <p:cNvSpPr/>
            <p:nvPr/>
          </p:nvSpPr>
          <p:spPr>
            <a:xfrm>
              <a:off x="4764097" y="2454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1"/>
            <p:cNvSpPr/>
            <p:nvPr/>
          </p:nvSpPr>
          <p:spPr>
            <a:xfrm>
              <a:off x="8018174" y="26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1"/>
            <p:cNvSpPr/>
            <p:nvPr/>
          </p:nvSpPr>
          <p:spPr>
            <a:xfrm>
              <a:off x="8804622" y="145094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1"/>
            <p:cNvSpPr/>
            <p:nvPr/>
          </p:nvSpPr>
          <p:spPr>
            <a:xfrm>
              <a:off x="250254" y="447168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08" name="Shape 1008"/>
        <p:cNvGrpSpPr/>
        <p:nvPr/>
      </p:nvGrpSpPr>
      <p:grpSpPr>
        <a:xfrm>
          <a:off x="0" y="0"/>
          <a:ext cx="0" cy="0"/>
          <a:chOff x="0" y="0"/>
          <a:chExt cx="0" cy="0"/>
        </a:xfrm>
      </p:grpSpPr>
      <p:grpSp>
        <p:nvGrpSpPr>
          <p:cNvPr id="1009" name="Google Shape;1009;p100"/>
          <p:cNvGrpSpPr/>
          <p:nvPr/>
        </p:nvGrpSpPr>
        <p:grpSpPr>
          <a:xfrm flipH="1" rot="7443102">
            <a:off x="6976294" y="4910461"/>
            <a:ext cx="174907" cy="188420"/>
            <a:chOff x="4572900" y="1559200"/>
            <a:chExt cx="109050" cy="117475"/>
          </a:xfrm>
        </p:grpSpPr>
        <p:sp>
          <p:nvSpPr>
            <p:cNvPr id="1010" name="Google Shape;1010;p100"/>
            <p:cNvSpPr/>
            <p:nvPr/>
          </p:nvSpPr>
          <p:spPr>
            <a:xfrm>
              <a:off x="4572900" y="1600675"/>
              <a:ext cx="79475" cy="76000"/>
            </a:xfrm>
            <a:custGeom>
              <a:rect b="b" l="l" r="r" t="t"/>
              <a:pathLst>
                <a:path extrusionOk="0" h="3040" w="3179">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0"/>
            <p:cNvSpPr/>
            <p:nvPr/>
          </p:nvSpPr>
          <p:spPr>
            <a:xfrm>
              <a:off x="4603050" y="1559200"/>
              <a:ext cx="78900" cy="76550"/>
            </a:xfrm>
            <a:custGeom>
              <a:rect b="b" l="l" r="r" t="t"/>
              <a:pathLst>
                <a:path extrusionOk="0" h="3062" w="3156">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0"/>
            <p:cNvSpPr/>
            <p:nvPr/>
          </p:nvSpPr>
          <p:spPr>
            <a:xfrm>
              <a:off x="4617650" y="1584025"/>
              <a:ext cx="59375" cy="69100"/>
            </a:xfrm>
            <a:custGeom>
              <a:rect b="b" l="l" r="r" t="t"/>
              <a:pathLst>
                <a:path extrusionOk="0" h="2764" w="2375">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3" name="Google Shape;1013;p100"/>
          <p:cNvSpPr/>
          <p:nvPr/>
        </p:nvSpPr>
        <p:spPr>
          <a:xfrm flipH="1">
            <a:off x="6342481" y="5053300"/>
            <a:ext cx="17812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4" name="Google Shape;1014;p100"/>
          <p:cNvGrpSpPr/>
          <p:nvPr/>
        </p:nvGrpSpPr>
        <p:grpSpPr>
          <a:xfrm flipH="1" rot="-8496144">
            <a:off x="7511026" y="4923628"/>
            <a:ext cx="201248" cy="162073"/>
            <a:chOff x="5092300" y="1444675"/>
            <a:chExt cx="125475" cy="101050"/>
          </a:xfrm>
        </p:grpSpPr>
        <p:sp>
          <p:nvSpPr>
            <p:cNvPr id="1015" name="Google Shape;1015;p100"/>
            <p:cNvSpPr/>
            <p:nvPr/>
          </p:nvSpPr>
          <p:spPr>
            <a:xfrm>
              <a:off x="5137225" y="1470825"/>
              <a:ext cx="80550" cy="74900"/>
            </a:xfrm>
            <a:custGeom>
              <a:rect b="b" l="l" r="r" t="t"/>
              <a:pathLst>
                <a:path extrusionOk="0" h="2996" w="3222">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00"/>
            <p:cNvSpPr/>
            <p:nvPr/>
          </p:nvSpPr>
          <p:spPr>
            <a:xfrm>
              <a:off x="5092300" y="1444675"/>
              <a:ext cx="80000" cy="75475"/>
            </a:xfrm>
            <a:custGeom>
              <a:rect b="b" l="l" r="r" t="t"/>
              <a:pathLst>
                <a:path extrusionOk="0" h="3019" w="320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00"/>
            <p:cNvSpPr/>
            <p:nvPr/>
          </p:nvSpPr>
          <p:spPr>
            <a:xfrm>
              <a:off x="5117275" y="1455975"/>
              <a:ext cx="74100" cy="41025"/>
            </a:xfrm>
            <a:custGeom>
              <a:rect b="b" l="l" r="r" t="t"/>
              <a:pathLst>
                <a:path extrusionOk="0" h="1641" w="2964">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8" name="Google Shape;1018;p100"/>
          <p:cNvGrpSpPr/>
          <p:nvPr/>
        </p:nvGrpSpPr>
        <p:grpSpPr>
          <a:xfrm flipH="1">
            <a:off x="7666474" y="4863587"/>
            <a:ext cx="174045" cy="188161"/>
            <a:chOff x="5066550" y="1672425"/>
            <a:chExt cx="108500" cy="117300"/>
          </a:xfrm>
        </p:grpSpPr>
        <p:sp>
          <p:nvSpPr>
            <p:cNvPr id="1019" name="Google Shape;1019;p100"/>
            <p:cNvSpPr/>
            <p:nvPr/>
          </p:nvSpPr>
          <p:spPr>
            <a:xfrm>
              <a:off x="5096125" y="1672425"/>
              <a:ext cx="78925" cy="76200"/>
            </a:xfrm>
            <a:custGeom>
              <a:rect b="b" l="l" r="r" t="t"/>
              <a:pathLst>
                <a:path extrusionOk="0" h="3048" w="3157">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00"/>
            <p:cNvSpPr/>
            <p:nvPr/>
          </p:nvSpPr>
          <p:spPr>
            <a:xfrm>
              <a:off x="5066550" y="1713525"/>
              <a:ext cx="78900" cy="76200"/>
            </a:xfrm>
            <a:custGeom>
              <a:rect b="b" l="l" r="r" t="t"/>
              <a:pathLst>
                <a:path extrusionOk="0" h="3048" w="3156">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00"/>
            <p:cNvSpPr/>
            <p:nvPr/>
          </p:nvSpPr>
          <p:spPr>
            <a:xfrm>
              <a:off x="5071475" y="1695700"/>
              <a:ext cx="59025" cy="69500"/>
            </a:xfrm>
            <a:custGeom>
              <a:rect b="b" l="l" r="r" t="t"/>
              <a:pathLst>
                <a:path extrusionOk="0" h="2780" w="2361">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100"/>
          <p:cNvGrpSpPr/>
          <p:nvPr/>
        </p:nvGrpSpPr>
        <p:grpSpPr>
          <a:xfrm flipH="1">
            <a:off x="406710" y="179228"/>
            <a:ext cx="8397489" cy="4675949"/>
            <a:chOff x="406710" y="179228"/>
            <a:chExt cx="8397489" cy="4675949"/>
          </a:xfrm>
        </p:grpSpPr>
        <p:sp>
          <p:nvSpPr>
            <p:cNvPr id="1023" name="Google Shape;1023;p100"/>
            <p:cNvSpPr/>
            <p:nvPr/>
          </p:nvSpPr>
          <p:spPr>
            <a:xfrm>
              <a:off x="2486615" y="1997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00"/>
            <p:cNvSpPr/>
            <p:nvPr/>
          </p:nvSpPr>
          <p:spPr>
            <a:xfrm>
              <a:off x="410896" y="468632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00"/>
            <p:cNvSpPr/>
            <p:nvPr/>
          </p:nvSpPr>
          <p:spPr>
            <a:xfrm>
              <a:off x="6519285" y="37054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00"/>
            <p:cNvSpPr/>
            <p:nvPr/>
          </p:nvSpPr>
          <p:spPr>
            <a:xfrm>
              <a:off x="8638971" y="1281671"/>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00"/>
            <p:cNvSpPr/>
            <p:nvPr/>
          </p:nvSpPr>
          <p:spPr>
            <a:xfrm>
              <a:off x="406710" y="352860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00"/>
            <p:cNvSpPr/>
            <p:nvPr/>
          </p:nvSpPr>
          <p:spPr>
            <a:xfrm>
              <a:off x="3293126" y="46616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00"/>
            <p:cNvSpPr/>
            <p:nvPr/>
          </p:nvSpPr>
          <p:spPr>
            <a:xfrm>
              <a:off x="5764203" y="4682154"/>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00"/>
            <p:cNvSpPr/>
            <p:nvPr/>
          </p:nvSpPr>
          <p:spPr>
            <a:xfrm>
              <a:off x="5381368" y="1792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00"/>
            <p:cNvSpPr/>
            <p:nvPr/>
          </p:nvSpPr>
          <p:spPr>
            <a:xfrm>
              <a:off x="8717519" y="350811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00"/>
            <p:cNvSpPr/>
            <p:nvPr/>
          </p:nvSpPr>
          <p:spPr>
            <a:xfrm>
              <a:off x="4667612" y="46616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00"/>
            <p:cNvSpPr/>
            <p:nvPr/>
          </p:nvSpPr>
          <p:spPr>
            <a:xfrm>
              <a:off x="406712" y="20766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100"/>
          <p:cNvGrpSpPr/>
          <p:nvPr/>
        </p:nvGrpSpPr>
        <p:grpSpPr>
          <a:xfrm>
            <a:off x="590951" y="336141"/>
            <a:ext cx="495059" cy="553007"/>
            <a:chOff x="4543425" y="1438150"/>
            <a:chExt cx="420325" cy="469525"/>
          </a:xfrm>
        </p:grpSpPr>
        <p:sp>
          <p:nvSpPr>
            <p:cNvPr id="1035" name="Google Shape;1035;p100"/>
            <p:cNvSpPr/>
            <p:nvPr/>
          </p:nvSpPr>
          <p:spPr>
            <a:xfrm>
              <a:off x="4706875" y="1590750"/>
              <a:ext cx="137625" cy="95100"/>
            </a:xfrm>
            <a:custGeom>
              <a:rect b="b" l="l" r="r" t="t"/>
              <a:pathLst>
                <a:path extrusionOk="0" h="3804" w="5505">
                  <a:moveTo>
                    <a:pt x="234" y="0"/>
                  </a:moveTo>
                  <a:lnTo>
                    <a:pt x="0" y="367"/>
                  </a:lnTo>
                  <a:lnTo>
                    <a:pt x="5271" y="3803"/>
                  </a:lnTo>
                  <a:lnTo>
                    <a:pt x="5504" y="3436"/>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00"/>
            <p:cNvSpPr/>
            <p:nvPr/>
          </p:nvSpPr>
          <p:spPr>
            <a:xfrm>
              <a:off x="4706875" y="1541550"/>
              <a:ext cx="182650" cy="124275"/>
            </a:xfrm>
            <a:custGeom>
              <a:rect b="b" l="l" r="r" t="t"/>
              <a:pathLst>
                <a:path extrusionOk="0" h="4971" w="7306">
                  <a:moveTo>
                    <a:pt x="200" y="0"/>
                  </a:moveTo>
                  <a:lnTo>
                    <a:pt x="0" y="334"/>
                  </a:lnTo>
                  <a:lnTo>
                    <a:pt x="7105" y="4971"/>
                  </a:lnTo>
                  <a:lnTo>
                    <a:pt x="7305" y="4604"/>
                  </a:lnTo>
                  <a:lnTo>
                    <a:pt x="20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00"/>
            <p:cNvSpPr/>
            <p:nvPr/>
          </p:nvSpPr>
          <p:spPr>
            <a:xfrm>
              <a:off x="4723550" y="1502350"/>
              <a:ext cx="195150" cy="131775"/>
            </a:xfrm>
            <a:custGeom>
              <a:rect b="b" l="l" r="r" t="t"/>
              <a:pathLst>
                <a:path extrusionOk="0" h="5271" w="7806">
                  <a:moveTo>
                    <a:pt x="200" y="1"/>
                  </a:moveTo>
                  <a:lnTo>
                    <a:pt x="0" y="367"/>
                  </a:lnTo>
                  <a:lnTo>
                    <a:pt x="7572" y="5271"/>
                  </a:lnTo>
                  <a:lnTo>
                    <a:pt x="7806" y="4937"/>
                  </a:lnTo>
                  <a:lnTo>
                    <a:pt x="200"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00"/>
            <p:cNvSpPr/>
            <p:nvPr/>
          </p:nvSpPr>
          <p:spPr>
            <a:xfrm>
              <a:off x="4746050" y="1468150"/>
              <a:ext cx="195175" cy="130950"/>
            </a:xfrm>
            <a:custGeom>
              <a:rect b="b" l="l" r="r" t="t"/>
              <a:pathLst>
                <a:path extrusionOk="0" h="5238" w="7807">
                  <a:moveTo>
                    <a:pt x="234" y="1"/>
                  </a:moveTo>
                  <a:lnTo>
                    <a:pt x="1" y="334"/>
                  </a:lnTo>
                  <a:lnTo>
                    <a:pt x="7573" y="5238"/>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00"/>
            <p:cNvSpPr/>
            <p:nvPr/>
          </p:nvSpPr>
          <p:spPr>
            <a:xfrm>
              <a:off x="4661825" y="1659975"/>
              <a:ext cx="137625" cy="94250"/>
            </a:xfrm>
            <a:custGeom>
              <a:rect b="b" l="l" r="r" t="t"/>
              <a:pathLst>
                <a:path extrusionOk="0" h="3770" w="5505">
                  <a:moveTo>
                    <a:pt x="234" y="0"/>
                  </a:moveTo>
                  <a:lnTo>
                    <a:pt x="1" y="334"/>
                  </a:lnTo>
                  <a:lnTo>
                    <a:pt x="5305" y="3769"/>
                  </a:lnTo>
                  <a:lnTo>
                    <a:pt x="5505" y="3402"/>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00"/>
            <p:cNvSpPr/>
            <p:nvPr/>
          </p:nvSpPr>
          <p:spPr>
            <a:xfrm>
              <a:off x="4616800" y="1679975"/>
              <a:ext cx="183500" cy="124275"/>
            </a:xfrm>
            <a:custGeom>
              <a:rect b="b" l="l" r="r" t="t"/>
              <a:pathLst>
                <a:path extrusionOk="0" h="4971" w="7340">
                  <a:moveTo>
                    <a:pt x="234" y="1"/>
                  </a:moveTo>
                  <a:lnTo>
                    <a:pt x="1" y="334"/>
                  </a:lnTo>
                  <a:lnTo>
                    <a:pt x="7106" y="4971"/>
                  </a:lnTo>
                  <a:lnTo>
                    <a:pt x="7339" y="46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00"/>
            <p:cNvSpPr/>
            <p:nvPr/>
          </p:nvSpPr>
          <p:spPr>
            <a:xfrm>
              <a:off x="4588450" y="1710825"/>
              <a:ext cx="195150" cy="131800"/>
            </a:xfrm>
            <a:custGeom>
              <a:rect b="b" l="l" r="r" t="t"/>
              <a:pathLst>
                <a:path extrusionOk="0" h="5272" w="7806">
                  <a:moveTo>
                    <a:pt x="201" y="1"/>
                  </a:moveTo>
                  <a:lnTo>
                    <a:pt x="0" y="334"/>
                  </a:lnTo>
                  <a:lnTo>
                    <a:pt x="7572" y="5271"/>
                  </a:lnTo>
                  <a:lnTo>
                    <a:pt x="7806" y="4904"/>
                  </a:lnTo>
                  <a:lnTo>
                    <a:pt x="20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00"/>
            <p:cNvSpPr/>
            <p:nvPr/>
          </p:nvSpPr>
          <p:spPr>
            <a:xfrm>
              <a:off x="4565100" y="1745850"/>
              <a:ext cx="195150" cy="131800"/>
            </a:xfrm>
            <a:custGeom>
              <a:rect b="b" l="l" r="r" t="t"/>
              <a:pathLst>
                <a:path extrusionOk="0" h="5272" w="7806">
                  <a:moveTo>
                    <a:pt x="234" y="1"/>
                  </a:moveTo>
                  <a:lnTo>
                    <a:pt x="0" y="334"/>
                  </a:lnTo>
                  <a:lnTo>
                    <a:pt x="7606" y="5271"/>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00"/>
            <p:cNvSpPr/>
            <p:nvPr/>
          </p:nvSpPr>
          <p:spPr>
            <a:xfrm>
              <a:off x="4543425" y="1438150"/>
              <a:ext cx="420325" cy="469525"/>
            </a:xfrm>
            <a:custGeom>
              <a:rect b="b" l="l" r="r" t="t"/>
              <a:pathLst>
                <a:path extrusionOk="0" h="18781" w="16813">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4" name="Google Shape;1044;p100"/>
          <p:cNvGrpSpPr/>
          <p:nvPr/>
        </p:nvGrpSpPr>
        <p:grpSpPr>
          <a:xfrm rot="-4500129">
            <a:off x="8183032" y="539246"/>
            <a:ext cx="495068" cy="553017"/>
            <a:chOff x="4543425" y="1438150"/>
            <a:chExt cx="420325" cy="469525"/>
          </a:xfrm>
        </p:grpSpPr>
        <p:sp>
          <p:nvSpPr>
            <p:cNvPr id="1045" name="Google Shape;1045;p100"/>
            <p:cNvSpPr/>
            <p:nvPr/>
          </p:nvSpPr>
          <p:spPr>
            <a:xfrm>
              <a:off x="4706875" y="1590750"/>
              <a:ext cx="137625" cy="95100"/>
            </a:xfrm>
            <a:custGeom>
              <a:rect b="b" l="l" r="r" t="t"/>
              <a:pathLst>
                <a:path extrusionOk="0" h="3804" w="5505">
                  <a:moveTo>
                    <a:pt x="234" y="0"/>
                  </a:moveTo>
                  <a:lnTo>
                    <a:pt x="0" y="367"/>
                  </a:lnTo>
                  <a:lnTo>
                    <a:pt x="5271" y="3803"/>
                  </a:lnTo>
                  <a:lnTo>
                    <a:pt x="5504" y="3436"/>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00"/>
            <p:cNvSpPr/>
            <p:nvPr/>
          </p:nvSpPr>
          <p:spPr>
            <a:xfrm>
              <a:off x="4706875" y="1541550"/>
              <a:ext cx="182650" cy="124275"/>
            </a:xfrm>
            <a:custGeom>
              <a:rect b="b" l="l" r="r" t="t"/>
              <a:pathLst>
                <a:path extrusionOk="0" h="4971" w="7306">
                  <a:moveTo>
                    <a:pt x="200" y="0"/>
                  </a:moveTo>
                  <a:lnTo>
                    <a:pt x="0" y="334"/>
                  </a:lnTo>
                  <a:lnTo>
                    <a:pt x="7105" y="4971"/>
                  </a:lnTo>
                  <a:lnTo>
                    <a:pt x="7305" y="4604"/>
                  </a:lnTo>
                  <a:lnTo>
                    <a:pt x="20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00"/>
            <p:cNvSpPr/>
            <p:nvPr/>
          </p:nvSpPr>
          <p:spPr>
            <a:xfrm>
              <a:off x="4723550" y="1502350"/>
              <a:ext cx="195150" cy="131775"/>
            </a:xfrm>
            <a:custGeom>
              <a:rect b="b" l="l" r="r" t="t"/>
              <a:pathLst>
                <a:path extrusionOk="0" h="5271" w="7806">
                  <a:moveTo>
                    <a:pt x="200" y="1"/>
                  </a:moveTo>
                  <a:lnTo>
                    <a:pt x="0" y="367"/>
                  </a:lnTo>
                  <a:lnTo>
                    <a:pt x="7572" y="5271"/>
                  </a:lnTo>
                  <a:lnTo>
                    <a:pt x="7806" y="4937"/>
                  </a:lnTo>
                  <a:lnTo>
                    <a:pt x="200"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00"/>
            <p:cNvSpPr/>
            <p:nvPr/>
          </p:nvSpPr>
          <p:spPr>
            <a:xfrm>
              <a:off x="4746050" y="1468150"/>
              <a:ext cx="195175" cy="130950"/>
            </a:xfrm>
            <a:custGeom>
              <a:rect b="b" l="l" r="r" t="t"/>
              <a:pathLst>
                <a:path extrusionOk="0" h="5238" w="7807">
                  <a:moveTo>
                    <a:pt x="234" y="1"/>
                  </a:moveTo>
                  <a:lnTo>
                    <a:pt x="1" y="334"/>
                  </a:lnTo>
                  <a:lnTo>
                    <a:pt x="7573" y="5238"/>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00"/>
            <p:cNvSpPr/>
            <p:nvPr/>
          </p:nvSpPr>
          <p:spPr>
            <a:xfrm>
              <a:off x="4661825" y="1659975"/>
              <a:ext cx="137625" cy="94250"/>
            </a:xfrm>
            <a:custGeom>
              <a:rect b="b" l="l" r="r" t="t"/>
              <a:pathLst>
                <a:path extrusionOk="0" h="3770" w="5505">
                  <a:moveTo>
                    <a:pt x="234" y="0"/>
                  </a:moveTo>
                  <a:lnTo>
                    <a:pt x="1" y="334"/>
                  </a:lnTo>
                  <a:lnTo>
                    <a:pt x="5305" y="3769"/>
                  </a:lnTo>
                  <a:lnTo>
                    <a:pt x="5505" y="3402"/>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00"/>
            <p:cNvSpPr/>
            <p:nvPr/>
          </p:nvSpPr>
          <p:spPr>
            <a:xfrm>
              <a:off x="4616800" y="1679975"/>
              <a:ext cx="183500" cy="124275"/>
            </a:xfrm>
            <a:custGeom>
              <a:rect b="b" l="l" r="r" t="t"/>
              <a:pathLst>
                <a:path extrusionOk="0" h="4971" w="7340">
                  <a:moveTo>
                    <a:pt x="234" y="1"/>
                  </a:moveTo>
                  <a:lnTo>
                    <a:pt x="1" y="334"/>
                  </a:lnTo>
                  <a:lnTo>
                    <a:pt x="7106" y="4971"/>
                  </a:lnTo>
                  <a:lnTo>
                    <a:pt x="7339" y="46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00"/>
            <p:cNvSpPr/>
            <p:nvPr/>
          </p:nvSpPr>
          <p:spPr>
            <a:xfrm>
              <a:off x="4588450" y="1710825"/>
              <a:ext cx="195150" cy="131800"/>
            </a:xfrm>
            <a:custGeom>
              <a:rect b="b" l="l" r="r" t="t"/>
              <a:pathLst>
                <a:path extrusionOk="0" h="5272" w="7806">
                  <a:moveTo>
                    <a:pt x="201" y="1"/>
                  </a:moveTo>
                  <a:lnTo>
                    <a:pt x="0" y="334"/>
                  </a:lnTo>
                  <a:lnTo>
                    <a:pt x="7572" y="5271"/>
                  </a:lnTo>
                  <a:lnTo>
                    <a:pt x="7806" y="4904"/>
                  </a:lnTo>
                  <a:lnTo>
                    <a:pt x="20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00"/>
            <p:cNvSpPr/>
            <p:nvPr/>
          </p:nvSpPr>
          <p:spPr>
            <a:xfrm>
              <a:off x="4565100" y="1745850"/>
              <a:ext cx="195150" cy="131800"/>
            </a:xfrm>
            <a:custGeom>
              <a:rect b="b" l="l" r="r" t="t"/>
              <a:pathLst>
                <a:path extrusionOk="0" h="5272" w="7806">
                  <a:moveTo>
                    <a:pt x="234" y="1"/>
                  </a:moveTo>
                  <a:lnTo>
                    <a:pt x="0" y="334"/>
                  </a:lnTo>
                  <a:lnTo>
                    <a:pt x="7606" y="5271"/>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00"/>
            <p:cNvSpPr/>
            <p:nvPr/>
          </p:nvSpPr>
          <p:spPr>
            <a:xfrm>
              <a:off x="4543425" y="1438150"/>
              <a:ext cx="420325" cy="469525"/>
            </a:xfrm>
            <a:custGeom>
              <a:rect b="b" l="l" r="r" t="t"/>
              <a:pathLst>
                <a:path extrusionOk="0" h="18781" w="16813">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54" name="Shape 1054"/>
        <p:cNvGrpSpPr/>
        <p:nvPr/>
      </p:nvGrpSpPr>
      <p:grpSpPr>
        <a:xfrm>
          <a:off x="0" y="0"/>
          <a:ext cx="0" cy="0"/>
          <a:chOff x="0" y="0"/>
          <a:chExt cx="0" cy="0"/>
        </a:xfrm>
      </p:grpSpPr>
      <p:sp>
        <p:nvSpPr>
          <p:cNvPr id="1055" name="Google Shape;1055;p101"/>
          <p:cNvSpPr/>
          <p:nvPr/>
        </p:nvSpPr>
        <p:spPr>
          <a:xfrm flipH="1">
            <a:off x="394841" y="5053300"/>
            <a:ext cx="8355910"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6" name="Google Shape;1056;p101"/>
          <p:cNvGrpSpPr/>
          <p:nvPr/>
        </p:nvGrpSpPr>
        <p:grpSpPr>
          <a:xfrm>
            <a:off x="1432831" y="4161319"/>
            <a:ext cx="552492" cy="881934"/>
            <a:chOff x="894125" y="2648175"/>
            <a:chExt cx="497875" cy="794750"/>
          </a:xfrm>
        </p:grpSpPr>
        <p:sp>
          <p:nvSpPr>
            <p:cNvPr id="1057" name="Google Shape;1057;p101"/>
            <p:cNvSpPr/>
            <p:nvPr/>
          </p:nvSpPr>
          <p:spPr>
            <a:xfrm>
              <a:off x="894125" y="2699050"/>
              <a:ext cx="497875" cy="743875"/>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01"/>
            <p:cNvSpPr/>
            <p:nvPr/>
          </p:nvSpPr>
          <p:spPr>
            <a:xfrm>
              <a:off x="952500" y="3155525"/>
              <a:ext cx="380300" cy="239050"/>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1"/>
            <p:cNvSpPr/>
            <p:nvPr/>
          </p:nvSpPr>
          <p:spPr>
            <a:xfrm>
              <a:off x="1030900" y="2648175"/>
              <a:ext cx="223500" cy="85075"/>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01"/>
            <p:cNvSpPr/>
            <p:nvPr/>
          </p:nvSpPr>
          <p:spPr>
            <a:xfrm>
              <a:off x="1065925" y="2657350"/>
              <a:ext cx="7525" cy="6507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01"/>
            <p:cNvSpPr/>
            <p:nvPr/>
          </p:nvSpPr>
          <p:spPr>
            <a:xfrm>
              <a:off x="1114275" y="2657350"/>
              <a:ext cx="8375" cy="6507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01"/>
            <p:cNvSpPr/>
            <p:nvPr/>
          </p:nvSpPr>
          <p:spPr>
            <a:xfrm>
              <a:off x="1163500" y="2657350"/>
              <a:ext cx="7525" cy="6507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01"/>
            <p:cNvSpPr/>
            <p:nvPr/>
          </p:nvSpPr>
          <p:spPr>
            <a:xfrm>
              <a:off x="1211850" y="2657350"/>
              <a:ext cx="8375" cy="6507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4" name="Google Shape;1064;p101"/>
          <p:cNvGrpSpPr/>
          <p:nvPr/>
        </p:nvGrpSpPr>
        <p:grpSpPr>
          <a:xfrm>
            <a:off x="642289" y="3937826"/>
            <a:ext cx="701854" cy="1120359"/>
            <a:chOff x="894125" y="2648175"/>
            <a:chExt cx="497875" cy="794750"/>
          </a:xfrm>
        </p:grpSpPr>
        <p:sp>
          <p:nvSpPr>
            <p:cNvPr id="1065" name="Google Shape;1065;p101"/>
            <p:cNvSpPr/>
            <p:nvPr/>
          </p:nvSpPr>
          <p:spPr>
            <a:xfrm>
              <a:off x="894125" y="2699050"/>
              <a:ext cx="497875" cy="743875"/>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01"/>
            <p:cNvSpPr/>
            <p:nvPr/>
          </p:nvSpPr>
          <p:spPr>
            <a:xfrm>
              <a:off x="952500" y="3155525"/>
              <a:ext cx="380300" cy="239050"/>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01"/>
            <p:cNvSpPr/>
            <p:nvPr/>
          </p:nvSpPr>
          <p:spPr>
            <a:xfrm>
              <a:off x="1030900" y="2648175"/>
              <a:ext cx="223500" cy="85075"/>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01"/>
            <p:cNvSpPr/>
            <p:nvPr/>
          </p:nvSpPr>
          <p:spPr>
            <a:xfrm>
              <a:off x="1065925" y="2657350"/>
              <a:ext cx="7525" cy="6507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01"/>
            <p:cNvSpPr/>
            <p:nvPr/>
          </p:nvSpPr>
          <p:spPr>
            <a:xfrm>
              <a:off x="1114275" y="2657350"/>
              <a:ext cx="8375" cy="6507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01"/>
            <p:cNvSpPr/>
            <p:nvPr/>
          </p:nvSpPr>
          <p:spPr>
            <a:xfrm>
              <a:off x="1163500" y="2657350"/>
              <a:ext cx="7525" cy="6507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1"/>
            <p:cNvSpPr/>
            <p:nvPr/>
          </p:nvSpPr>
          <p:spPr>
            <a:xfrm>
              <a:off x="1211850" y="2657350"/>
              <a:ext cx="8375" cy="6507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2" name="Google Shape;1072;p101"/>
          <p:cNvGrpSpPr/>
          <p:nvPr/>
        </p:nvGrpSpPr>
        <p:grpSpPr>
          <a:xfrm flipH="1">
            <a:off x="313485" y="275936"/>
            <a:ext cx="8530211" cy="4191898"/>
            <a:chOff x="313485" y="275936"/>
            <a:chExt cx="8530211" cy="4191898"/>
          </a:xfrm>
        </p:grpSpPr>
        <p:sp>
          <p:nvSpPr>
            <p:cNvPr id="1073" name="Google Shape;1073;p101"/>
            <p:cNvSpPr/>
            <p:nvPr/>
          </p:nvSpPr>
          <p:spPr>
            <a:xfrm flipH="1">
              <a:off x="7089435" y="2759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01"/>
            <p:cNvSpPr/>
            <p:nvPr/>
          </p:nvSpPr>
          <p:spPr>
            <a:xfrm flipH="1">
              <a:off x="8757016" y="4381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01"/>
            <p:cNvSpPr/>
            <p:nvPr/>
          </p:nvSpPr>
          <p:spPr>
            <a:xfrm flipH="1">
              <a:off x="3822961" y="318203"/>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01"/>
            <p:cNvSpPr/>
            <p:nvPr/>
          </p:nvSpPr>
          <p:spPr>
            <a:xfrm flipH="1">
              <a:off x="400167" y="193595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01"/>
            <p:cNvSpPr/>
            <p:nvPr/>
          </p:nvSpPr>
          <p:spPr>
            <a:xfrm flipH="1">
              <a:off x="313485" y="42944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01"/>
            <p:cNvSpPr/>
            <p:nvPr/>
          </p:nvSpPr>
          <p:spPr>
            <a:xfrm flipH="1">
              <a:off x="518721" y="499051"/>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01"/>
            <p:cNvSpPr/>
            <p:nvPr/>
          </p:nvSpPr>
          <p:spPr>
            <a:xfrm flipH="1">
              <a:off x="8630171" y="29451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0" name="Google Shape;1080;p101"/>
          <p:cNvGrpSpPr/>
          <p:nvPr/>
        </p:nvGrpSpPr>
        <p:grpSpPr>
          <a:xfrm rot="4499967">
            <a:off x="957381" y="426493"/>
            <a:ext cx="293031" cy="226009"/>
            <a:chOff x="5483150" y="2495300"/>
            <a:chExt cx="195325" cy="150650"/>
          </a:xfrm>
        </p:grpSpPr>
        <p:sp>
          <p:nvSpPr>
            <p:cNvPr id="1081" name="Google Shape;1081;p101"/>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01"/>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01"/>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4" name="Google Shape;1084;p101"/>
          <p:cNvGrpSpPr/>
          <p:nvPr/>
        </p:nvGrpSpPr>
        <p:grpSpPr>
          <a:xfrm rot="1800013">
            <a:off x="569018" y="332593"/>
            <a:ext cx="288412" cy="230579"/>
            <a:chOff x="5243250" y="2506925"/>
            <a:chExt cx="192250" cy="153700"/>
          </a:xfrm>
        </p:grpSpPr>
        <p:sp>
          <p:nvSpPr>
            <p:cNvPr id="1085" name="Google Shape;1085;p101"/>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01"/>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01"/>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62"/>
          <p:cNvSpPr txBox="1"/>
          <p:nvPr>
            <p:ph type="title"/>
          </p:nvPr>
        </p:nvSpPr>
        <p:spPr>
          <a:xfrm>
            <a:off x="748800" y="2485325"/>
            <a:ext cx="2962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45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5" name="Google Shape;145;p62"/>
          <p:cNvSpPr txBox="1"/>
          <p:nvPr>
            <p:ph idx="2" type="title"/>
          </p:nvPr>
        </p:nvSpPr>
        <p:spPr>
          <a:xfrm>
            <a:off x="1625575" y="1231138"/>
            <a:ext cx="12087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accent6"/>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6" name="Google Shape;146;p62"/>
          <p:cNvSpPr txBox="1"/>
          <p:nvPr>
            <p:ph idx="1" type="subTitle"/>
          </p:nvPr>
        </p:nvSpPr>
        <p:spPr>
          <a:xfrm>
            <a:off x="748800" y="3274700"/>
            <a:ext cx="2962200" cy="70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147" name="Google Shape;147;p62"/>
          <p:cNvGrpSpPr/>
          <p:nvPr/>
        </p:nvGrpSpPr>
        <p:grpSpPr>
          <a:xfrm>
            <a:off x="258954" y="235053"/>
            <a:ext cx="8660917" cy="4464470"/>
            <a:chOff x="258954" y="235053"/>
            <a:chExt cx="8660917" cy="4464470"/>
          </a:xfrm>
        </p:grpSpPr>
        <p:sp>
          <p:nvSpPr>
            <p:cNvPr id="148" name="Google Shape;148;p62"/>
            <p:cNvSpPr/>
            <p:nvPr/>
          </p:nvSpPr>
          <p:spPr>
            <a:xfrm rot="10800000">
              <a:off x="8727248" y="1188666"/>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2"/>
            <p:cNvSpPr/>
            <p:nvPr/>
          </p:nvSpPr>
          <p:spPr>
            <a:xfrm rot="10800000">
              <a:off x="258954" y="3938616"/>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2"/>
            <p:cNvSpPr/>
            <p:nvPr/>
          </p:nvSpPr>
          <p:spPr>
            <a:xfrm rot="10800000">
              <a:off x="615969" y="6617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2"/>
            <p:cNvSpPr/>
            <p:nvPr/>
          </p:nvSpPr>
          <p:spPr>
            <a:xfrm rot="10800000">
              <a:off x="8725357" y="30388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2"/>
            <p:cNvSpPr/>
            <p:nvPr/>
          </p:nvSpPr>
          <p:spPr>
            <a:xfrm rot="10800000">
              <a:off x="367381" y="280714"/>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2"/>
            <p:cNvSpPr/>
            <p:nvPr/>
          </p:nvSpPr>
          <p:spPr>
            <a:xfrm rot="10800000">
              <a:off x="8703089" y="4612843"/>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2"/>
            <p:cNvSpPr/>
            <p:nvPr/>
          </p:nvSpPr>
          <p:spPr>
            <a:xfrm rot="10800000">
              <a:off x="321703" y="2445775"/>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2"/>
            <p:cNvSpPr/>
            <p:nvPr/>
          </p:nvSpPr>
          <p:spPr>
            <a:xfrm rot="10800000">
              <a:off x="3036785" y="235053"/>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63"/>
          <p:cNvSpPr txBox="1"/>
          <p:nvPr>
            <p:ph idx="1" type="subTitle"/>
          </p:nvPr>
        </p:nvSpPr>
        <p:spPr>
          <a:xfrm>
            <a:off x="2126250" y="2026990"/>
            <a:ext cx="4891800" cy="185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58" name="Google Shape;158;p63"/>
          <p:cNvSpPr txBox="1"/>
          <p:nvPr>
            <p:ph type="title"/>
          </p:nvPr>
        </p:nvSpPr>
        <p:spPr>
          <a:xfrm>
            <a:off x="2126100" y="1258313"/>
            <a:ext cx="4891800" cy="76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b="1" sz="4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159" name="Google Shape;159;p63"/>
          <p:cNvGrpSpPr/>
          <p:nvPr/>
        </p:nvGrpSpPr>
        <p:grpSpPr>
          <a:xfrm>
            <a:off x="399075" y="245440"/>
            <a:ext cx="8418957" cy="4570805"/>
            <a:chOff x="399075" y="245440"/>
            <a:chExt cx="8418957" cy="4570805"/>
          </a:xfrm>
        </p:grpSpPr>
        <p:sp>
          <p:nvSpPr>
            <p:cNvPr id="160" name="Google Shape;160;p63"/>
            <p:cNvSpPr/>
            <p:nvPr/>
          </p:nvSpPr>
          <p:spPr>
            <a:xfrm flipH="1">
              <a:off x="402745" y="40988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3"/>
            <p:cNvSpPr/>
            <p:nvPr/>
          </p:nvSpPr>
          <p:spPr>
            <a:xfrm flipH="1">
              <a:off x="6057132" y="387741"/>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3"/>
            <p:cNvSpPr/>
            <p:nvPr/>
          </p:nvSpPr>
          <p:spPr>
            <a:xfrm flipH="1">
              <a:off x="444778" y="26962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3"/>
            <p:cNvSpPr/>
            <p:nvPr/>
          </p:nvSpPr>
          <p:spPr>
            <a:xfrm flipH="1">
              <a:off x="8772322" y="2666801"/>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3"/>
            <p:cNvSpPr/>
            <p:nvPr/>
          </p:nvSpPr>
          <p:spPr>
            <a:xfrm flipH="1">
              <a:off x="8435211" y="332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3"/>
            <p:cNvSpPr/>
            <p:nvPr/>
          </p:nvSpPr>
          <p:spPr>
            <a:xfrm flipH="1">
              <a:off x="3855569" y="2454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3"/>
            <p:cNvSpPr/>
            <p:nvPr/>
          </p:nvSpPr>
          <p:spPr>
            <a:xfrm flipH="1">
              <a:off x="399075" y="2659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3"/>
            <p:cNvSpPr/>
            <p:nvPr/>
          </p:nvSpPr>
          <p:spPr>
            <a:xfrm flipH="1">
              <a:off x="399087" y="149351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3"/>
            <p:cNvSpPr/>
            <p:nvPr/>
          </p:nvSpPr>
          <p:spPr>
            <a:xfrm flipH="1">
              <a:off x="2952618" y="472956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3"/>
            <p:cNvSpPr/>
            <p:nvPr/>
          </p:nvSpPr>
          <p:spPr>
            <a:xfrm flipH="1">
              <a:off x="5926604" y="458521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170" name="Shape 170"/>
        <p:cNvGrpSpPr/>
        <p:nvPr/>
      </p:nvGrpSpPr>
      <p:grpSpPr>
        <a:xfrm>
          <a:off x="0" y="0"/>
          <a:ext cx="0" cy="0"/>
          <a:chOff x="0" y="0"/>
          <a:chExt cx="0" cy="0"/>
        </a:xfrm>
      </p:grpSpPr>
      <p:sp>
        <p:nvSpPr>
          <p:cNvPr id="171" name="Google Shape;171;p64"/>
          <p:cNvSpPr txBox="1"/>
          <p:nvPr>
            <p:ph idx="1" type="subTitle"/>
          </p:nvPr>
        </p:nvSpPr>
        <p:spPr>
          <a:xfrm>
            <a:off x="987063" y="1339600"/>
            <a:ext cx="3445200" cy="271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2" name="Google Shape;172;p64"/>
          <p:cNvSpPr txBox="1"/>
          <p:nvPr>
            <p:ph idx="2" type="subTitle"/>
          </p:nvPr>
        </p:nvSpPr>
        <p:spPr>
          <a:xfrm>
            <a:off x="4704263" y="1339600"/>
            <a:ext cx="3445200" cy="271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3" name="Google Shape;173;p64"/>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174" name="Google Shape;174;p64"/>
          <p:cNvGrpSpPr/>
          <p:nvPr/>
        </p:nvGrpSpPr>
        <p:grpSpPr>
          <a:xfrm>
            <a:off x="362710" y="179228"/>
            <a:ext cx="8460489" cy="4778948"/>
            <a:chOff x="362710" y="179228"/>
            <a:chExt cx="8460489" cy="4778948"/>
          </a:xfrm>
        </p:grpSpPr>
        <p:sp>
          <p:nvSpPr>
            <p:cNvPr id="175" name="Google Shape;175;p64"/>
            <p:cNvSpPr/>
            <p:nvPr/>
          </p:nvSpPr>
          <p:spPr>
            <a:xfrm flipH="1">
              <a:off x="6556035" y="1997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4"/>
            <p:cNvSpPr/>
            <p:nvPr/>
          </p:nvSpPr>
          <p:spPr>
            <a:xfrm flipH="1">
              <a:off x="8265977" y="442637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4"/>
            <p:cNvSpPr/>
            <p:nvPr/>
          </p:nvSpPr>
          <p:spPr>
            <a:xfrm flipH="1">
              <a:off x="2530737" y="37054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4"/>
            <p:cNvSpPr/>
            <p:nvPr/>
          </p:nvSpPr>
          <p:spPr>
            <a:xfrm flipH="1">
              <a:off x="2506570" y="487149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4"/>
            <p:cNvSpPr/>
            <p:nvPr/>
          </p:nvSpPr>
          <p:spPr>
            <a:xfrm flipH="1">
              <a:off x="8777489" y="33679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4"/>
            <p:cNvSpPr/>
            <p:nvPr/>
          </p:nvSpPr>
          <p:spPr>
            <a:xfrm flipH="1">
              <a:off x="6318603" y="476850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4"/>
            <p:cNvSpPr/>
            <p:nvPr/>
          </p:nvSpPr>
          <p:spPr>
            <a:xfrm flipH="1">
              <a:off x="3620311" y="1792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4"/>
            <p:cNvSpPr/>
            <p:nvPr/>
          </p:nvSpPr>
          <p:spPr>
            <a:xfrm flipH="1">
              <a:off x="362710" y="3095490"/>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4"/>
            <p:cNvSpPr/>
            <p:nvPr/>
          </p:nvSpPr>
          <p:spPr>
            <a:xfrm flipH="1">
              <a:off x="1809074" y="352863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 name="Google Shape;184;p64"/>
            <p:cNvGrpSpPr/>
            <p:nvPr/>
          </p:nvGrpSpPr>
          <p:grpSpPr>
            <a:xfrm flipH="1">
              <a:off x="462684" y="1535564"/>
              <a:ext cx="8228614" cy="3117513"/>
              <a:chOff x="462670" y="1535564"/>
              <a:chExt cx="8228614" cy="3117513"/>
            </a:xfrm>
          </p:grpSpPr>
          <p:sp>
            <p:nvSpPr>
              <p:cNvPr id="185" name="Google Shape;185;p64"/>
              <p:cNvSpPr/>
              <p:nvPr/>
            </p:nvSpPr>
            <p:spPr>
              <a:xfrm>
                <a:off x="8496770" y="44595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4"/>
              <p:cNvSpPr/>
              <p:nvPr/>
            </p:nvSpPr>
            <p:spPr>
              <a:xfrm>
                <a:off x="462670" y="15355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7" name="Google Shape;187;p64"/>
          <p:cNvGrpSpPr/>
          <p:nvPr/>
        </p:nvGrpSpPr>
        <p:grpSpPr>
          <a:xfrm rot="-7200056">
            <a:off x="389408" y="374426"/>
            <a:ext cx="495057" cy="572755"/>
            <a:chOff x="4248775" y="2055250"/>
            <a:chExt cx="316825" cy="366550"/>
          </a:xfrm>
        </p:grpSpPr>
        <p:sp>
          <p:nvSpPr>
            <p:cNvPr id="188" name="Google Shape;188;p64"/>
            <p:cNvSpPr/>
            <p:nvPr/>
          </p:nvSpPr>
          <p:spPr>
            <a:xfrm>
              <a:off x="4248775" y="2055250"/>
              <a:ext cx="316825" cy="366550"/>
            </a:xfrm>
            <a:custGeom>
              <a:rect b="b" l="l" r="r" t="t"/>
              <a:pathLst>
                <a:path extrusionOk="0" h="14662" w="12673">
                  <a:moveTo>
                    <a:pt x="6665" y="1"/>
                  </a:moveTo>
                  <a:lnTo>
                    <a:pt x="6234" y="247"/>
                  </a:lnTo>
                  <a:lnTo>
                    <a:pt x="8244" y="3712"/>
                  </a:lnTo>
                  <a:lnTo>
                    <a:pt x="6296" y="7075"/>
                  </a:lnTo>
                  <a:lnTo>
                    <a:pt x="2420" y="7075"/>
                  </a:lnTo>
                  <a:lnTo>
                    <a:pt x="411" y="3589"/>
                  </a:lnTo>
                  <a:lnTo>
                    <a:pt x="1" y="3835"/>
                  </a:lnTo>
                  <a:lnTo>
                    <a:pt x="2010" y="7321"/>
                  </a:lnTo>
                  <a:lnTo>
                    <a:pt x="1" y="10807"/>
                  </a:lnTo>
                  <a:lnTo>
                    <a:pt x="411" y="11053"/>
                  </a:lnTo>
                  <a:lnTo>
                    <a:pt x="2420" y="7567"/>
                  </a:lnTo>
                  <a:lnTo>
                    <a:pt x="6296" y="7567"/>
                  </a:lnTo>
                  <a:lnTo>
                    <a:pt x="8244" y="10950"/>
                  </a:lnTo>
                  <a:lnTo>
                    <a:pt x="6234" y="14415"/>
                  </a:lnTo>
                  <a:lnTo>
                    <a:pt x="6665" y="14661"/>
                  </a:lnTo>
                  <a:lnTo>
                    <a:pt x="8674" y="11176"/>
                  </a:lnTo>
                  <a:lnTo>
                    <a:pt x="12673" y="11176"/>
                  </a:lnTo>
                  <a:lnTo>
                    <a:pt x="12673" y="10684"/>
                  </a:lnTo>
                  <a:lnTo>
                    <a:pt x="8674" y="10684"/>
                  </a:lnTo>
                  <a:lnTo>
                    <a:pt x="6726" y="7321"/>
                  </a:lnTo>
                  <a:lnTo>
                    <a:pt x="8674" y="3958"/>
                  </a:lnTo>
                  <a:lnTo>
                    <a:pt x="12673" y="3958"/>
                  </a:lnTo>
                  <a:lnTo>
                    <a:pt x="12673" y="3466"/>
                  </a:lnTo>
                  <a:lnTo>
                    <a:pt x="8674" y="3466"/>
                  </a:lnTo>
                  <a:lnTo>
                    <a:pt x="666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4"/>
            <p:cNvSpPr/>
            <p:nvPr/>
          </p:nvSpPr>
          <p:spPr>
            <a:xfrm>
              <a:off x="4286725" y="2223400"/>
              <a:ext cx="33850" cy="33325"/>
            </a:xfrm>
            <a:custGeom>
              <a:rect b="b" l="l" r="r" t="t"/>
              <a:pathLst>
                <a:path extrusionOk="0" h="1333" w="1354">
                  <a:moveTo>
                    <a:pt x="677" y="0"/>
                  </a:moveTo>
                  <a:cubicBezTo>
                    <a:pt x="308" y="0"/>
                    <a:pt x="0" y="287"/>
                    <a:pt x="0" y="656"/>
                  </a:cubicBezTo>
                  <a:cubicBezTo>
                    <a:pt x="0" y="1025"/>
                    <a:pt x="308" y="1333"/>
                    <a:pt x="677" y="1333"/>
                  </a:cubicBezTo>
                  <a:cubicBezTo>
                    <a:pt x="1046" y="1333"/>
                    <a:pt x="1353" y="1025"/>
                    <a:pt x="1353" y="656"/>
                  </a:cubicBezTo>
                  <a:cubicBezTo>
                    <a:pt x="1353"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4"/>
            <p:cNvSpPr/>
            <p:nvPr/>
          </p:nvSpPr>
          <p:spPr>
            <a:xfrm>
              <a:off x="4393850" y="2223400"/>
              <a:ext cx="33850" cy="33325"/>
            </a:xfrm>
            <a:custGeom>
              <a:rect b="b" l="l" r="r" t="t"/>
              <a:pathLst>
                <a:path extrusionOk="0" h="1333" w="1354">
                  <a:moveTo>
                    <a:pt x="677" y="0"/>
                  </a:moveTo>
                  <a:cubicBezTo>
                    <a:pt x="308" y="0"/>
                    <a:pt x="1" y="287"/>
                    <a:pt x="1" y="656"/>
                  </a:cubicBezTo>
                  <a:cubicBezTo>
                    <a:pt x="1" y="1025"/>
                    <a:pt x="308" y="1333"/>
                    <a:pt x="677" y="1333"/>
                  </a:cubicBezTo>
                  <a:cubicBezTo>
                    <a:pt x="1046" y="1333"/>
                    <a:pt x="1354" y="1025"/>
                    <a:pt x="1354" y="656"/>
                  </a:cubicBezTo>
                  <a:cubicBezTo>
                    <a:pt x="1354" y="287"/>
                    <a:pt x="1046" y="0"/>
                    <a:pt x="67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4"/>
            <p:cNvSpPr/>
            <p:nvPr/>
          </p:nvSpPr>
          <p:spPr>
            <a:xfrm>
              <a:off x="4445625" y="2130600"/>
              <a:ext cx="33350" cy="33350"/>
            </a:xfrm>
            <a:custGeom>
              <a:rect b="b" l="l" r="r" t="t"/>
              <a:pathLst>
                <a:path extrusionOk="0" h="1334" w="1334">
                  <a:moveTo>
                    <a:pt x="657" y="1"/>
                  </a:moveTo>
                  <a:cubicBezTo>
                    <a:pt x="288" y="1"/>
                    <a:pt x="1" y="308"/>
                    <a:pt x="1" y="678"/>
                  </a:cubicBezTo>
                  <a:cubicBezTo>
                    <a:pt x="1" y="1047"/>
                    <a:pt x="288" y="1334"/>
                    <a:pt x="657" y="1334"/>
                  </a:cubicBezTo>
                  <a:cubicBezTo>
                    <a:pt x="1026" y="1334"/>
                    <a:pt x="1333" y="1047"/>
                    <a:pt x="1333" y="678"/>
                  </a:cubicBezTo>
                  <a:cubicBezTo>
                    <a:pt x="1333" y="30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4"/>
            <p:cNvSpPr/>
            <p:nvPr/>
          </p:nvSpPr>
          <p:spPr>
            <a:xfrm>
              <a:off x="4445625" y="2312575"/>
              <a:ext cx="33350" cy="33350"/>
            </a:xfrm>
            <a:custGeom>
              <a:rect b="b" l="l" r="r" t="t"/>
              <a:pathLst>
                <a:path extrusionOk="0" h="1334" w="1334">
                  <a:moveTo>
                    <a:pt x="657" y="1"/>
                  </a:moveTo>
                  <a:cubicBezTo>
                    <a:pt x="288" y="1"/>
                    <a:pt x="1" y="288"/>
                    <a:pt x="1" y="657"/>
                  </a:cubicBezTo>
                  <a:cubicBezTo>
                    <a:pt x="1" y="1026"/>
                    <a:pt x="288" y="1334"/>
                    <a:pt x="657" y="1334"/>
                  </a:cubicBezTo>
                  <a:cubicBezTo>
                    <a:pt x="1026" y="1334"/>
                    <a:pt x="1333" y="1026"/>
                    <a:pt x="1333" y="657"/>
                  </a:cubicBezTo>
                  <a:cubicBezTo>
                    <a:pt x="1333" y="288"/>
                    <a:pt x="1026" y="1"/>
                    <a:pt x="6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3" name="Shape 193"/>
        <p:cNvGrpSpPr/>
        <p:nvPr/>
      </p:nvGrpSpPr>
      <p:grpSpPr>
        <a:xfrm>
          <a:off x="0" y="0"/>
          <a:ext cx="0" cy="0"/>
          <a:chOff x="0" y="0"/>
          <a:chExt cx="0" cy="0"/>
        </a:xfrm>
      </p:grpSpPr>
      <p:sp>
        <p:nvSpPr>
          <p:cNvPr id="194" name="Google Shape;194;p65"/>
          <p:cNvSpPr txBox="1"/>
          <p:nvPr>
            <p:ph idx="1" type="body"/>
          </p:nvPr>
        </p:nvSpPr>
        <p:spPr>
          <a:xfrm>
            <a:off x="4442650" y="2283463"/>
            <a:ext cx="3886800" cy="1987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Char char="●"/>
              <a:defRPr>
                <a:solidFill>
                  <a:srgbClr val="434343"/>
                </a:solidFill>
              </a:defRPr>
            </a:lvl1pPr>
            <a:lvl2pPr indent="-317500" lvl="1" marL="914400" algn="l">
              <a:lnSpc>
                <a:spcPct val="115000"/>
              </a:lnSpc>
              <a:spcBef>
                <a:spcPts val="0"/>
              </a:spcBef>
              <a:spcAft>
                <a:spcPts val="0"/>
              </a:spcAft>
              <a:buSzPts val="1400"/>
              <a:buChar char="○"/>
              <a:defRPr>
                <a:solidFill>
                  <a:srgbClr val="434343"/>
                </a:solidFill>
              </a:defRPr>
            </a:lvl2pPr>
            <a:lvl3pPr indent="-317500" lvl="2" marL="1371600" algn="l">
              <a:lnSpc>
                <a:spcPct val="115000"/>
              </a:lnSpc>
              <a:spcBef>
                <a:spcPts val="1600"/>
              </a:spcBef>
              <a:spcAft>
                <a:spcPts val="0"/>
              </a:spcAft>
              <a:buSzPts val="1400"/>
              <a:buChar char="■"/>
              <a:defRPr>
                <a:solidFill>
                  <a:srgbClr val="434343"/>
                </a:solidFill>
              </a:defRPr>
            </a:lvl3pPr>
            <a:lvl4pPr indent="-317500" lvl="3" marL="1828800" algn="l">
              <a:lnSpc>
                <a:spcPct val="115000"/>
              </a:lnSpc>
              <a:spcBef>
                <a:spcPts val="1600"/>
              </a:spcBef>
              <a:spcAft>
                <a:spcPts val="0"/>
              </a:spcAft>
              <a:buSzPts val="1400"/>
              <a:buChar char="●"/>
              <a:defRPr>
                <a:solidFill>
                  <a:srgbClr val="434343"/>
                </a:solidFill>
              </a:defRPr>
            </a:lvl4pPr>
            <a:lvl5pPr indent="-317500" lvl="4" marL="2286000" algn="l">
              <a:lnSpc>
                <a:spcPct val="115000"/>
              </a:lnSpc>
              <a:spcBef>
                <a:spcPts val="1600"/>
              </a:spcBef>
              <a:spcAft>
                <a:spcPts val="0"/>
              </a:spcAft>
              <a:buSzPts val="1400"/>
              <a:buChar char="○"/>
              <a:defRPr>
                <a:solidFill>
                  <a:srgbClr val="434343"/>
                </a:solidFill>
              </a:defRPr>
            </a:lvl5pPr>
            <a:lvl6pPr indent="-317500" lvl="5" marL="2743200" algn="l">
              <a:lnSpc>
                <a:spcPct val="115000"/>
              </a:lnSpc>
              <a:spcBef>
                <a:spcPts val="1600"/>
              </a:spcBef>
              <a:spcAft>
                <a:spcPts val="0"/>
              </a:spcAft>
              <a:buSzPts val="1400"/>
              <a:buChar char="■"/>
              <a:defRPr>
                <a:solidFill>
                  <a:srgbClr val="434343"/>
                </a:solidFill>
              </a:defRPr>
            </a:lvl6pPr>
            <a:lvl7pPr indent="-317500" lvl="6" marL="3200400" algn="l">
              <a:lnSpc>
                <a:spcPct val="115000"/>
              </a:lnSpc>
              <a:spcBef>
                <a:spcPts val="1600"/>
              </a:spcBef>
              <a:spcAft>
                <a:spcPts val="0"/>
              </a:spcAft>
              <a:buSzPts val="1400"/>
              <a:buChar char="●"/>
              <a:defRPr>
                <a:solidFill>
                  <a:srgbClr val="434343"/>
                </a:solidFill>
              </a:defRPr>
            </a:lvl7pPr>
            <a:lvl8pPr indent="-317500" lvl="7" marL="3657600" algn="l">
              <a:lnSpc>
                <a:spcPct val="115000"/>
              </a:lnSpc>
              <a:spcBef>
                <a:spcPts val="1600"/>
              </a:spcBef>
              <a:spcAft>
                <a:spcPts val="0"/>
              </a:spcAft>
              <a:buSzPts val="1400"/>
              <a:buChar char="○"/>
              <a:defRPr>
                <a:solidFill>
                  <a:srgbClr val="434343"/>
                </a:solidFill>
              </a:defRPr>
            </a:lvl8pPr>
            <a:lvl9pPr indent="-317500" lvl="8" marL="4114800" algn="l">
              <a:lnSpc>
                <a:spcPct val="115000"/>
              </a:lnSpc>
              <a:spcBef>
                <a:spcPts val="1600"/>
              </a:spcBef>
              <a:spcAft>
                <a:spcPts val="1600"/>
              </a:spcAft>
              <a:buSzPts val="1400"/>
              <a:buChar char="■"/>
              <a:defRPr>
                <a:solidFill>
                  <a:srgbClr val="434343"/>
                </a:solidFill>
              </a:defRPr>
            </a:lvl9pPr>
          </a:lstStyle>
          <a:p/>
        </p:txBody>
      </p:sp>
      <p:sp>
        <p:nvSpPr>
          <p:cNvPr id="195" name="Google Shape;195;p65"/>
          <p:cNvSpPr txBox="1"/>
          <p:nvPr>
            <p:ph type="title"/>
          </p:nvPr>
        </p:nvSpPr>
        <p:spPr>
          <a:xfrm>
            <a:off x="4435700" y="872838"/>
            <a:ext cx="3886800" cy="118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sp>
        <p:nvSpPr>
          <p:cNvPr id="196" name="Google Shape;196;p65"/>
          <p:cNvSpPr/>
          <p:nvPr>
            <p:ph idx="2" type="pic"/>
          </p:nvPr>
        </p:nvSpPr>
        <p:spPr>
          <a:xfrm>
            <a:off x="814550" y="973650"/>
            <a:ext cx="3196200" cy="3196200"/>
          </a:xfrm>
          <a:prstGeom prst="ellipse">
            <a:avLst/>
          </a:prstGeom>
          <a:noFill/>
          <a:ln>
            <a:noFill/>
          </a:ln>
        </p:spPr>
      </p:sp>
      <p:grpSp>
        <p:nvGrpSpPr>
          <p:cNvPr id="197" name="Google Shape;197;p65"/>
          <p:cNvGrpSpPr/>
          <p:nvPr/>
        </p:nvGrpSpPr>
        <p:grpSpPr>
          <a:xfrm>
            <a:off x="382735" y="356028"/>
            <a:ext cx="8440464" cy="4548198"/>
            <a:chOff x="382735" y="356028"/>
            <a:chExt cx="8440464" cy="4548198"/>
          </a:xfrm>
        </p:grpSpPr>
        <p:sp>
          <p:nvSpPr>
            <p:cNvPr id="198" name="Google Shape;198;p65"/>
            <p:cNvSpPr/>
            <p:nvPr/>
          </p:nvSpPr>
          <p:spPr>
            <a:xfrm flipH="1">
              <a:off x="6098835" y="504536"/>
              <a:ext cx="45710" cy="45710"/>
            </a:xfrm>
            <a:custGeom>
              <a:rect b="b" l="l" r="r" t="t"/>
              <a:pathLst>
                <a:path extrusionOk="0" h="1302" w="1302">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5"/>
            <p:cNvSpPr/>
            <p:nvPr/>
          </p:nvSpPr>
          <p:spPr>
            <a:xfrm flipH="1">
              <a:off x="8723177" y="3054778"/>
              <a:ext cx="37336" cy="37366"/>
            </a:xfrm>
            <a:custGeom>
              <a:rect b="b" l="l" r="r" t="t"/>
              <a:pathLst>
                <a:path extrusionOk="0" h="1269" w="1268">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5"/>
            <p:cNvSpPr/>
            <p:nvPr/>
          </p:nvSpPr>
          <p:spPr>
            <a:xfrm flipH="1">
              <a:off x="2530737" y="45436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5"/>
            <p:cNvSpPr/>
            <p:nvPr/>
          </p:nvSpPr>
          <p:spPr>
            <a:xfrm flipH="1">
              <a:off x="8537895" y="48175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5"/>
            <p:cNvSpPr/>
            <p:nvPr/>
          </p:nvSpPr>
          <p:spPr>
            <a:xfrm flipH="1">
              <a:off x="8777489" y="1234388"/>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5"/>
            <p:cNvSpPr/>
            <p:nvPr/>
          </p:nvSpPr>
          <p:spPr>
            <a:xfrm flipH="1">
              <a:off x="4010753" y="47682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5"/>
            <p:cNvSpPr/>
            <p:nvPr/>
          </p:nvSpPr>
          <p:spPr>
            <a:xfrm flipH="1">
              <a:off x="3722861" y="356028"/>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5"/>
            <p:cNvSpPr/>
            <p:nvPr/>
          </p:nvSpPr>
          <p:spPr>
            <a:xfrm flipH="1">
              <a:off x="1423405" y="53949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5"/>
            <p:cNvSpPr/>
            <p:nvPr/>
          </p:nvSpPr>
          <p:spPr>
            <a:xfrm flipH="1">
              <a:off x="469417" y="1442492"/>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5"/>
            <p:cNvSpPr/>
            <p:nvPr/>
          </p:nvSpPr>
          <p:spPr>
            <a:xfrm flipH="1">
              <a:off x="382735" y="2858440"/>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5"/>
            <p:cNvSpPr/>
            <p:nvPr/>
          </p:nvSpPr>
          <p:spPr>
            <a:xfrm flipH="1">
              <a:off x="6426033" y="457363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5"/>
            <p:cNvSpPr/>
            <p:nvPr/>
          </p:nvSpPr>
          <p:spPr>
            <a:xfrm flipH="1">
              <a:off x="540159" y="4427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5"/>
            <p:cNvSpPr/>
            <p:nvPr/>
          </p:nvSpPr>
          <p:spPr>
            <a:xfrm flipH="1">
              <a:off x="8191984" y="392564"/>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66"/>
          <p:cNvSpPr txBox="1"/>
          <p:nvPr>
            <p:ph idx="1" type="subTitle"/>
          </p:nvPr>
        </p:nvSpPr>
        <p:spPr>
          <a:xfrm>
            <a:off x="1741325" y="1839234"/>
            <a:ext cx="3941100" cy="78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3" name="Google Shape;213;p66"/>
          <p:cNvSpPr txBox="1"/>
          <p:nvPr>
            <p:ph idx="2" type="subTitle"/>
          </p:nvPr>
        </p:nvSpPr>
        <p:spPr>
          <a:xfrm>
            <a:off x="1741325" y="3546187"/>
            <a:ext cx="3941100" cy="78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4" name="Google Shape;214;p66"/>
          <p:cNvSpPr txBox="1"/>
          <p:nvPr>
            <p:ph idx="3" type="subTitle"/>
          </p:nvPr>
        </p:nvSpPr>
        <p:spPr>
          <a:xfrm>
            <a:off x="1741325" y="1458775"/>
            <a:ext cx="39411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15" name="Google Shape;215;p66"/>
          <p:cNvSpPr txBox="1"/>
          <p:nvPr>
            <p:ph idx="4" type="subTitle"/>
          </p:nvPr>
        </p:nvSpPr>
        <p:spPr>
          <a:xfrm>
            <a:off x="1741325" y="3165788"/>
            <a:ext cx="39411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Bebas Neue"/>
              <a:buNone/>
              <a:defRPr b="1" sz="2000">
                <a:solidFill>
                  <a:schemeClr val="dk2"/>
                </a:solidFill>
                <a:latin typeface="Hepta Slab"/>
                <a:ea typeface="Hepta Slab"/>
                <a:cs typeface="Hepta Slab"/>
                <a:sym typeface="Hepta Slab"/>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16" name="Google Shape;216;p66"/>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3500"/>
              <a:buNone/>
              <a:defRPr sz="3000"/>
            </a:lvl1pPr>
            <a:lvl2pPr lvl="1" algn="l">
              <a:lnSpc>
                <a:spcPct val="100000"/>
              </a:lnSpc>
              <a:spcBef>
                <a:spcPts val="0"/>
              </a:spcBef>
              <a:spcAft>
                <a:spcPts val="0"/>
              </a:spcAft>
              <a:buClr>
                <a:schemeClr val="accent2"/>
              </a:buClr>
              <a:buSzPts val="3500"/>
              <a:buNone/>
              <a:defRPr>
                <a:solidFill>
                  <a:schemeClr val="accent2"/>
                </a:solidFill>
              </a:defRPr>
            </a:lvl2pPr>
            <a:lvl3pPr lvl="2" algn="l">
              <a:lnSpc>
                <a:spcPct val="100000"/>
              </a:lnSpc>
              <a:spcBef>
                <a:spcPts val="0"/>
              </a:spcBef>
              <a:spcAft>
                <a:spcPts val="0"/>
              </a:spcAft>
              <a:buClr>
                <a:schemeClr val="accent2"/>
              </a:buClr>
              <a:buSzPts val="3500"/>
              <a:buNone/>
              <a:defRPr>
                <a:solidFill>
                  <a:schemeClr val="accent2"/>
                </a:solidFill>
              </a:defRPr>
            </a:lvl3pPr>
            <a:lvl4pPr lvl="3" algn="l">
              <a:lnSpc>
                <a:spcPct val="100000"/>
              </a:lnSpc>
              <a:spcBef>
                <a:spcPts val="0"/>
              </a:spcBef>
              <a:spcAft>
                <a:spcPts val="0"/>
              </a:spcAft>
              <a:buClr>
                <a:schemeClr val="accent2"/>
              </a:buClr>
              <a:buSzPts val="3500"/>
              <a:buNone/>
              <a:defRPr>
                <a:solidFill>
                  <a:schemeClr val="accent2"/>
                </a:solidFill>
              </a:defRPr>
            </a:lvl4pPr>
            <a:lvl5pPr lvl="4" algn="l">
              <a:lnSpc>
                <a:spcPct val="100000"/>
              </a:lnSpc>
              <a:spcBef>
                <a:spcPts val="0"/>
              </a:spcBef>
              <a:spcAft>
                <a:spcPts val="0"/>
              </a:spcAft>
              <a:buClr>
                <a:schemeClr val="accent2"/>
              </a:buClr>
              <a:buSzPts val="3500"/>
              <a:buNone/>
              <a:defRPr>
                <a:solidFill>
                  <a:schemeClr val="accent2"/>
                </a:solidFill>
              </a:defRPr>
            </a:lvl5pPr>
            <a:lvl6pPr lvl="5" algn="l">
              <a:lnSpc>
                <a:spcPct val="100000"/>
              </a:lnSpc>
              <a:spcBef>
                <a:spcPts val="0"/>
              </a:spcBef>
              <a:spcAft>
                <a:spcPts val="0"/>
              </a:spcAft>
              <a:buClr>
                <a:schemeClr val="accent2"/>
              </a:buClr>
              <a:buSzPts val="3500"/>
              <a:buNone/>
              <a:defRPr>
                <a:solidFill>
                  <a:schemeClr val="accent2"/>
                </a:solidFill>
              </a:defRPr>
            </a:lvl6pPr>
            <a:lvl7pPr lvl="6" algn="l">
              <a:lnSpc>
                <a:spcPct val="100000"/>
              </a:lnSpc>
              <a:spcBef>
                <a:spcPts val="0"/>
              </a:spcBef>
              <a:spcAft>
                <a:spcPts val="0"/>
              </a:spcAft>
              <a:buClr>
                <a:schemeClr val="accent2"/>
              </a:buClr>
              <a:buSzPts val="3500"/>
              <a:buNone/>
              <a:defRPr>
                <a:solidFill>
                  <a:schemeClr val="accent2"/>
                </a:solidFill>
              </a:defRPr>
            </a:lvl7pPr>
            <a:lvl8pPr lvl="7" algn="l">
              <a:lnSpc>
                <a:spcPct val="100000"/>
              </a:lnSpc>
              <a:spcBef>
                <a:spcPts val="0"/>
              </a:spcBef>
              <a:spcAft>
                <a:spcPts val="0"/>
              </a:spcAft>
              <a:buClr>
                <a:schemeClr val="accent2"/>
              </a:buClr>
              <a:buSzPts val="3500"/>
              <a:buNone/>
              <a:defRPr>
                <a:solidFill>
                  <a:schemeClr val="accent2"/>
                </a:solidFill>
              </a:defRPr>
            </a:lvl8pPr>
            <a:lvl9pPr lvl="8" algn="l">
              <a:lnSpc>
                <a:spcPct val="100000"/>
              </a:lnSpc>
              <a:spcBef>
                <a:spcPts val="0"/>
              </a:spcBef>
              <a:spcAft>
                <a:spcPts val="0"/>
              </a:spcAft>
              <a:buClr>
                <a:schemeClr val="accent2"/>
              </a:buClr>
              <a:buSzPts val="3500"/>
              <a:buNone/>
              <a:defRPr>
                <a:solidFill>
                  <a:schemeClr val="accent2"/>
                </a:solidFill>
              </a:defRPr>
            </a:lvl9pPr>
          </a:lstStyle>
          <a:p/>
        </p:txBody>
      </p:sp>
      <p:grpSp>
        <p:nvGrpSpPr>
          <p:cNvPr id="217" name="Google Shape;217;p66"/>
          <p:cNvGrpSpPr/>
          <p:nvPr/>
        </p:nvGrpSpPr>
        <p:grpSpPr>
          <a:xfrm>
            <a:off x="283401" y="179240"/>
            <a:ext cx="8538724" cy="4716822"/>
            <a:chOff x="283401" y="179240"/>
            <a:chExt cx="8538724" cy="4716822"/>
          </a:xfrm>
        </p:grpSpPr>
        <p:sp>
          <p:nvSpPr>
            <p:cNvPr id="218" name="Google Shape;218;p66"/>
            <p:cNvSpPr/>
            <p:nvPr/>
          </p:nvSpPr>
          <p:spPr>
            <a:xfrm>
              <a:off x="8783788" y="382601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6"/>
            <p:cNvSpPr/>
            <p:nvPr/>
          </p:nvSpPr>
          <p:spPr>
            <a:xfrm>
              <a:off x="647553" y="4447666"/>
              <a:ext cx="303549" cy="303519"/>
            </a:xfrm>
            <a:custGeom>
              <a:rect b="b" l="l" r="r" t="t"/>
              <a:pathLst>
                <a:path extrusionOk="0" h="10308" w="10309">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6"/>
            <p:cNvSpPr/>
            <p:nvPr/>
          </p:nvSpPr>
          <p:spPr>
            <a:xfrm>
              <a:off x="329090" y="5970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6"/>
            <p:cNvSpPr/>
            <p:nvPr/>
          </p:nvSpPr>
          <p:spPr>
            <a:xfrm>
              <a:off x="2495775" y="451274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6"/>
            <p:cNvSpPr/>
            <p:nvPr/>
          </p:nvSpPr>
          <p:spPr>
            <a:xfrm>
              <a:off x="283401" y="3014313"/>
              <a:ext cx="45710" cy="45710"/>
            </a:xfrm>
            <a:custGeom>
              <a:rect b="b" l="l" r="r" t="t"/>
              <a:pathLst>
                <a:path extrusionOk="0" h="1302" w="1302">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6"/>
            <p:cNvSpPr/>
            <p:nvPr/>
          </p:nvSpPr>
          <p:spPr>
            <a:xfrm>
              <a:off x="1101217" y="332154"/>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6"/>
            <p:cNvSpPr/>
            <p:nvPr/>
          </p:nvSpPr>
          <p:spPr>
            <a:xfrm>
              <a:off x="5006234" y="179240"/>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6"/>
            <p:cNvSpPr/>
            <p:nvPr/>
          </p:nvSpPr>
          <p:spPr>
            <a:xfrm>
              <a:off x="8406610" y="49454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6"/>
            <p:cNvSpPr/>
            <p:nvPr/>
          </p:nvSpPr>
          <p:spPr>
            <a:xfrm>
              <a:off x="8587209" y="2309767"/>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6"/>
            <p:cNvSpPr/>
            <p:nvPr/>
          </p:nvSpPr>
          <p:spPr>
            <a:xfrm>
              <a:off x="4751016" y="485038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66"/>
          <p:cNvGrpSpPr/>
          <p:nvPr/>
        </p:nvGrpSpPr>
        <p:grpSpPr>
          <a:xfrm rot="-3599993">
            <a:off x="8343316" y="1043291"/>
            <a:ext cx="495057" cy="553005"/>
            <a:chOff x="4543425" y="1438150"/>
            <a:chExt cx="420325" cy="469525"/>
          </a:xfrm>
        </p:grpSpPr>
        <p:sp>
          <p:nvSpPr>
            <p:cNvPr id="229" name="Google Shape;229;p66"/>
            <p:cNvSpPr/>
            <p:nvPr/>
          </p:nvSpPr>
          <p:spPr>
            <a:xfrm>
              <a:off x="4706875" y="1590750"/>
              <a:ext cx="137625" cy="95100"/>
            </a:xfrm>
            <a:custGeom>
              <a:rect b="b" l="l" r="r" t="t"/>
              <a:pathLst>
                <a:path extrusionOk="0" h="3804" w="5505">
                  <a:moveTo>
                    <a:pt x="234" y="0"/>
                  </a:moveTo>
                  <a:lnTo>
                    <a:pt x="0" y="367"/>
                  </a:lnTo>
                  <a:lnTo>
                    <a:pt x="5271" y="3803"/>
                  </a:lnTo>
                  <a:lnTo>
                    <a:pt x="5504" y="3436"/>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6"/>
            <p:cNvSpPr/>
            <p:nvPr/>
          </p:nvSpPr>
          <p:spPr>
            <a:xfrm>
              <a:off x="4706875" y="1541550"/>
              <a:ext cx="182650" cy="124275"/>
            </a:xfrm>
            <a:custGeom>
              <a:rect b="b" l="l" r="r" t="t"/>
              <a:pathLst>
                <a:path extrusionOk="0" h="4971" w="7306">
                  <a:moveTo>
                    <a:pt x="200" y="0"/>
                  </a:moveTo>
                  <a:lnTo>
                    <a:pt x="0" y="334"/>
                  </a:lnTo>
                  <a:lnTo>
                    <a:pt x="7105" y="4971"/>
                  </a:lnTo>
                  <a:lnTo>
                    <a:pt x="7305" y="4604"/>
                  </a:lnTo>
                  <a:lnTo>
                    <a:pt x="200"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6"/>
            <p:cNvSpPr/>
            <p:nvPr/>
          </p:nvSpPr>
          <p:spPr>
            <a:xfrm>
              <a:off x="4723550" y="1502350"/>
              <a:ext cx="195150" cy="131775"/>
            </a:xfrm>
            <a:custGeom>
              <a:rect b="b" l="l" r="r" t="t"/>
              <a:pathLst>
                <a:path extrusionOk="0" h="5271" w="7806">
                  <a:moveTo>
                    <a:pt x="200" y="1"/>
                  </a:moveTo>
                  <a:lnTo>
                    <a:pt x="0" y="367"/>
                  </a:lnTo>
                  <a:lnTo>
                    <a:pt x="7572" y="5271"/>
                  </a:lnTo>
                  <a:lnTo>
                    <a:pt x="7806" y="4937"/>
                  </a:lnTo>
                  <a:lnTo>
                    <a:pt x="200"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6"/>
            <p:cNvSpPr/>
            <p:nvPr/>
          </p:nvSpPr>
          <p:spPr>
            <a:xfrm>
              <a:off x="4746050" y="1468150"/>
              <a:ext cx="195175" cy="130950"/>
            </a:xfrm>
            <a:custGeom>
              <a:rect b="b" l="l" r="r" t="t"/>
              <a:pathLst>
                <a:path extrusionOk="0" h="5238" w="7807">
                  <a:moveTo>
                    <a:pt x="234" y="1"/>
                  </a:moveTo>
                  <a:lnTo>
                    <a:pt x="1" y="334"/>
                  </a:lnTo>
                  <a:lnTo>
                    <a:pt x="7573" y="5238"/>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6"/>
            <p:cNvSpPr/>
            <p:nvPr/>
          </p:nvSpPr>
          <p:spPr>
            <a:xfrm>
              <a:off x="4661825" y="1659975"/>
              <a:ext cx="137625" cy="94250"/>
            </a:xfrm>
            <a:custGeom>
              <a:rect b="b" l="l" r="r" t="t"/>
              <a:pathLst>
                <a:path extrusionOk="0" h="3770" w="5505">
                  <a:moveTo>
                    <a:pt x="234" y="0"/>
                  </a:moveTo>
                  <a:lnTo>
                    <a:pt x="1" y="334"/>
                  </a:lnTo>
                  <a:lnTo>
                    <a:pt x="5305" y="3769"/>
                  </a:lnTo>
                  <a:lnTo>
                    <a:pt x="5505" y="3402"/>
                  </a:lnTo>
                  <a:lnTo>
                    <a:pt x="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6"/>
            <p:cNvSpPr/>
            <p:nvPr/>
          </p:nvSpPr>
          <p:spPr>
            <a:xfrm>
              <a:off x="4616800" y="1679975"/>
              <a:ext cx="183500" cy="124275"/>
            </a:xfrm>
            <a:custGeom>
              <a:rect b="b" l="l" r="r" t="t"/>
              <a:pathLst>
                <a:path extrusionOk="0" h="4971" w="7340">
                  <a:moveTo>
                    <a:pt x="234" y="1"/>
                  </a:moveTo>
                  <a:lnTo>
                    <a:pt x="1" y="334"/>
                  </a:lnTo>
                  <a:lnTo>
                    <a:pt x="7106" y="4971"/>
                  </a:lnTo>
                  <a:lnTo>
                    <a:pt x="7339" y="46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6"/>
            <p:cNvSpPr/>
            <p:nvPr/>
          </p:nvSpPr>
          <p:spPr>
            <a:xfrm>
              <a:off x="4588450" y="1710825"/>
              <a:ext cx="195150" cy="131800"/>
            </a:xfrm>
            <a:custGeom>
              <a:rect b="b" l="l" r="r" t="t"/>
              <a:pathLst>
                <a:path extrusionOk="0" h="5272" w="7806">
                  <a:moveTo>
                    <a:pt x="201" y="1"/>
                  </a:moveTo>
                  <a:lnTo>
                    <a:pt x="0" y="334"/>
                  </a:lnTo>
                  <a:lnTo>
                    <a:pt x="7572" y="5271"/>
                  </a:lnTo>
                  <a:lnTo>
                    <a:pt x="7806" y="4904"/>
                  </a:lnTo>
                  <a:lnTo>
                    <a:pt x="20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6"/>
            <p:cNvSpPr/>
            <p:nvPr/>
          </p:nvSpPr>
          <p:spPr>
            <a:xfrm>
              <a:off x="4565100" y="1745850"/>
              <a:ext cx="195150" cy="131800"/>
            </a:xfrm>
            <a:custGeom>
              <a:rect b="b" l="l" r="r" t="t"/>
              <a:pathLst>
                <a:path extrusionOk="0" h="5272" w="7806">
                  <a:moveTo>
                    <a:pt x="234" y="1"/>
                  </a:moveTo>
                  <a:lnTo>
                    <a:pt x="0" y="334"/>
                  </a:lnTo>
                  <a:lnTo>
                    <a:pt x="7606" y="5271"/>
                  </a:lnTo>
                  <a:lnTo>
                    <a:pt x="7806" y="4904"/>
                  </a:lnTo>
                  <a:lnTo>
                    <a:pt x="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6"/>
            <p:cNvSpPr/>
            <p:nvPr/>
          </p:nvSpPr>
          <p:spPr>
            <a:xfrm>
              <a:off x="4543425" y="1438150"/>
              <a:ext cx="420325" cy="469525"/>
            </a:xfrm>
            <a:custGeom>
              <a:rect b="b" l="l" r="r" t="t"/>
              <a:pathLst>
                <a:path extrusionOk="0" h="18781" w="16813">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1pPr>
            <a:lvl2pPr lvl="1"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2pPr>
            <a:lvl3pPr lvl="2"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3pPr>
            <a:lvl4pPr lvl="3"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4pPr>
            <a:lvl5pPr lvl="4"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5pPr>
            <a:lvl6pPr lvl="5"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6pPr>
            <a:lvl7pPr lvl="6"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7pPr>
            <a:lvl8pPr lvl="7"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8pPr>
            <a:lvl9pPr lvl="8" marR="0" rtl="0" algn="l">
              <a:lnSpc>
                <a:spcPct val="100000"/>
              </a:lnSpc>
              <a:spcBef>
                <a:spcPts val="0"/>
              </a:spcBef>
              <a:spcAft>
                <a:spcPts val="0"/>
              </a:spcAft>
              <a:buClr>
                <a:schemeClr val="dk1"/>
              </a:buClr>
              <a:buSzPts val="3500"/>
              <a:buFont typeface="Hepta Slab"/>
              <a:buNone/>
              <a:defRPr b="1" i="0" sz="3500" u="none" cap="none" strike="noStrike">
                <a:solidFill>
                  <a:schemeClr val="dk1"/>
                </a:solidFill>
                <a:latin typeface="Hepta Slab"/>
                <a:ea typeface="Hepta Slab"/>
                <a:cs typeface="Hepta Slab"/>
                <a:sym typeface="Hepta Slab"/>
              </a:defRPr>
            </a:lvl9pPr>
          </a:lstStyle>
          <a:p/>
        </p:txBody>
      </p:sp>
      <p:sp>
        <p:nvSpPr>
          <p:cNvPr id="7" name="Google Shape;7;p57"/>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1pPr>
            <a:lvl2pPr indent="-317500" lvl="1" marL="9144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2pPr>
            <a:lvl3pPr indent="-317500" lvl="2" marL="13716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3pPr>
            <a:lvl4pPr indent="-317500" lvl="3" marL="18288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4pPr>
            <a:lvl5pPr indent="-317500" lvl="4" marL="22860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5pPr>
            <a:lvl6pPr indent="-317500" lvl="5" marL="27432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6pPr>
            <a:lvl7pPr indent="-317500" lvl="6" marL="32004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7pPr>
            <a:lvl8pPr indent="-317500" lvl="7" marL="3657600" marR="0" rtl="0" algn="l">
              <a:lnSpc>
                <a:spcPct val="115000"/>
              </a:lnSpc>
              <a:spcBef>
                <a:spcPts val="1600"/>
              </a:spcBef>
              <a:spcAft>
                <a:spcPts val="0"/>
              </a:spcAft>
              <a:buClr>
                <a:schemeClr val="dk1"/>
              </a:buClr>
              <a:buSzPts val="1400"/>
              <a:buFont typeface="Inter"/>
              <a:buChar char="○"/>
              <a:defRPr b="0" i="0" sz="1400" u="none" cap="none" strike="noStrike">
                <a:solidFill>
                  <a:schemeClr val="dk1"/>
                </a:solidFill>
                <a:latin typeface="Inter"/>
                <a:ea typeface="Inter"/>
                <a:cs typeface="Inter"/>
                <a:sym typeface="Inter"/>
              </a:defRPr>
            </a:lvl8pPr>
            <a:lvl9pPr indent="-317500" lvl="8" marL="4114800" marR="0" rtl="0" algn="l">
              <a:lnSpc>
                <a:spcPct val="115000"/>
              </a:lnSpc>
              <a:spcBef>
                <a:spcPts val="1600"/>
              </a:spcBef>
              <a:spcAft>
                <a:spcPts val="1600"/>
              </a:spcAft>
              <a:buClr>
                <a:schemeClr val="dk1"/>
              </a:buClr>
              <a:buSzPts val="1400"/>
              <a:buFont typeface="Inter"/>
              <a:buChar char="■"/>
              <a:defRPr b="0" i="0" sz="1400" u="none" cap="none" strike="noStrike">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github.com/Felo2023/Final_project/blob/main/Programs/Sqlite.ipynb" TargetMode="External"/><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github.com/Felo2023/Final_project/blob/main/Programs/Sqlite_search.ipynb" TargetMode="External"/><Relationship Id="rId4"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2.png"/><Relationship Id="rId10"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hyperlink" Target="https://github.com/Felo2023/Final_project/blob/main/AWS/AWS_deep_learning_complete.ipynb" TargetMode="External"/><Relationship Id="rId4" Type="http://schemas.openxmlformats.org/officeDocument/2006/relationships/image" Target="../media/image17.png"/><Relationship Id="rId9"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22.png"/><Relationship Id="rId11" Type="http://schemas.openxmlformats.org/officeDocument/2006/relationships/image" Target="../media/image19.png"/><Relationship Id="rId10"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hyperlink" Target="https://github.com/Felo2023/Final_project/blob/main/Programs/logistic%20regression.ipynb" TargetMode="External"/><Relationship Id="rId4"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7.png"/><Relationship Id="rId10" Type="http://schemas.openxmlformats.org/officeDocument/2006/relationships/image" Target="../media/image23.png"/></Relationships>
</file>

<file path=ppt/slides/_rels/slide16.xml.rels><?xml version="1.0" encoding="UTF-8" standalone="yes"?><Relationships xmlns="http://schemas.openxmlformats.org/package/2006/relationships"><Relationship Id="rId20" Type="http://schemas.openxmlformats.org/officeDocument/2006/relationships/image" Target="../media/image43.png"/><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hyperlink" Target="https://github.com/Felo2023/Final_project/blob/main/Programs/Neural%20Network.ipynb" TargetMode="External"/><Relationship Id="rId4"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37.png"/><Relationship Id="rId11" Type="http://schemas.openxmlformats.org/officeDocument/2006/relationships/image" Target="../media/image29.png"/><Relationship Id="rId10" Type="http://schemas.openxmlformats.org/officeDocument/2006/relationships/image" Target="../media/image31.png"/><Relationship Id="rId13" Type="http://schemas.openxmlformats.org/officeDocument/2006/relationships/image" Target="../media/image35.png"/><Relationship Id="rId12" Type="http://schemas.openxmlformats.org/officeDocument/2006/relationships/image" Target="../media/image34.png"/><Relationship Id="rId15" Type="http://schemas.openxmlformats.org/officeDocument/2006/relationships/image" Target="../media/image39.png"/><Relationship Id="rId14" Type="http://schemas.openxmlformats.org/officeDocument/2006/relationships/image" Target="../media/image36.png"/><Relationship Id="rId17" Type="http://schemas.openxmlformats.org/officeDocument/2006/relationships/image" Target="../media/image46.png"/><Relationship Id="rId16" Type="http://schemas.openxmlformats.org/officeDocument/2006/relationships/image" Target="../media/image40.png"/><Relationship Id="rId19" Type="http://schemas.openxmlformats.org/officeDocument/2006/relationships/image" Target="../media/image42.png"/><Relationship Id="rId1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s://github.com/Felo2023/Final_project/blob/main/Programs/random_forest.ipynb" TargetMode="External"/><Relationship Id="rId4" Type="http://schemas.openxmlformats.org/officeDocument/2006/relationships/image" Target="../media/image44.png"/><Relationship Id="rId9"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hyperlink" Target="https://www.freepik.com/free-photo/doctor-taking-coronavirus-test-sample_12353051.htm/?utm_source=slidesgo_template&amp;utm_medium=referral-link&amp;utm_campaign=sg_resources&amp;utm_content=freepik" TargetMode="External"/><Relationship Id="rId4" Type="http://schemas.openxmlformats.org/officeDocument/2006/relationships/hyperlink" Target="https://www.freepik.com/free-photo/front-view-medical-control-covid19-concept_11523956.htm/?utm_source=slidesgo_template&amp;utm_medium=referral-link&amp;utm_campaign=sg_resources&amp;utm_content=freepik" TargetMode="External"/><Relationship Id="rId5" Type="http://schemas.openxmlformats.org/officeDocument/2006/relationships/hyperlink" Target="https://www.freepik.com/free-photo/people-protective-equipment-disinfecting-dangerous-area_12353046.htm/?utm_source=slidesgo_template&amp;utm_medium=referral-link&amp;utm_campaign=sg_resources&amp;utm_content=freepik" TargetMode="External"/><Relationship Id="rId6" Type="http://schemas.openxmlformats.org/officeDocument/2006/relationships/hyperlink" Target="https://www.freepik.com/free-photo/person-wearing-protective-equipment-with-copy-space_12353044.htm/?utm_source=slidesgo_template&amp;utm_medium=referral-link&amp;utm_campaign=sg_resources&amp;utm_content=freepik" TargetMode="External"/><Relationship Id="rId7" Type="http://schemas.openxmlformats.org/officeDocument/2006/relationships/hyperlink" Target="https://www.freepik.com/free-photo/woman-wearing-medical-protective-equipment_14958292.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github.com/Felo2023/Final_project"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
          <p:cNvSpPr/>
          <p:nvPr/>
        </p:nvSpPr>
        <p:spPr>
          <a:xfrm>
            <a:off x="1558555" y="3087675"/>
            <a:ext cx="6189236" cy="1990475"/>
          </a:xfrm>
          <a:custGeom>
            <a:rect b="b" l="l" r="r" t="t"/>
            <a:pathLst>
              <a:path extrusionOk="0" h="97740" w="193323">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3" name="Google Shape;1093;p1"/>
          <p:cNvGrpSpPr/>
          <p:nvPr/>
        </p:nvGrpSpPr>
        <p:grpSpPr>
          <a:xfrm>
            <a:off x="2109516" y="3146201"/>
            <a:ext cx="4085023" cy="2023372"/>
            <a:chOff x="2535263" y="3087676"/>
            <a:chExt cx="4085023" cy="2023372"/>
          </a:xfrm>
        </p:grpSpPr>
        <p:sp>
          <p:nvSpPr>
            <p:cNvPr id="1094" name="Google Shape;1094;p1"/>
            <p:cNvSpPr/>
            <p:nvPr/>
          </p:nvSpPr>
          <p:spPr>
            <a:xfrm>
              <a:off x="2535263" y="3087676"/>
              <a:ext cx="4085023" cy="2023372"/>
            </a:xfrm>
            <a:custGeom>
              <a:rect b="b" l="l" r="r" t="t"/>
              <a:pathLst>
                <a:path extrusionOk="0" h="68717" w="138734">
                  <a:moveTo>
                    <a:pt x="69350" y="0"/>
                  </a:moveTo>
                  <a:cubicBezTo>
                    <a:pt x="61778" y="0"/>
                    <a:pt x="54440" y="1235"/>
                    <a:pt x="47602" y="3469"/>
                  </a:cubicBezTo>
                  <a:cubicBezTo>
                    <a:pt x="43465" y="4837"/>
                    <a:pt x="39496" y="6605"/>
                    <a:pt x="35760" y="8673"/>
                  </a:cubicBezTo>
                  <a:cubicBezTo>
                    <a:pt x="33258" y="10074"/>
                    <a:pt x="30823" y="11609"/>
                    <a:pt x="28555" y="13276"/>
                  </a:cubicBezTo>
                  <a:cubicBezTo>
                    <a:pt x="23851" y="16712"/>
                    <a:pt x="19582" y="20715"/>
                    <a:pt x="15912" y="25152"/>
                  </a:cubicBezTo>
                  <a:lnTo>
                    <a:pt x="15912" y="25185"/>
                  </a:lnTo>
                  <a:cubicBezTo>
                    <a:pt x="7173" y="35726"/>
                    <a:pt x="1469" y="48902"/>
                    <a:pt x="234" y="63346"/>
                  </a:cubicBezTo>
                  <a:cubicBezTo>
                    <a:pt x="101" y="65114"/>
                    <a:pt x="1" y="66915"/>
                    <a:pt x="1" y="68716"/>
                  </a:cubicBezTo>
                  <a:lnTo>
                    <a:pt x="138733" y="68716"/>
                  </a:lnTo>
                  <a:cubicBezTo>
                    <a:pt x="138533" y="47634"/>
                    <a:pt x="128926" y="28788"/>
                    <a:pt x="113916" y="16212"/>
                  </a:cubicBezTo>
                  <a:cubicBezTo>
                    <a:pt x="113382" y="15745"/>
                    <a:pt x="112848" y="15311"/>
                    <a:pt x="112314" y="14878"/>
                  </a:cubicBezTo>
                  <a:cubicBezTo>
                    <a:pt x="109045" y="12309"/>
                    <a:pt x="105543" y="10041"/>
                    <a:pt x="101840" y="8073"/>
                  </a:cubicBezTo>
                  <a:cubicBezTo>
                    <a:pt x="94268" y="4037"/>
                    <a:pt x="85896" y="1401"/>
                    <a:pt x="77023" y="434"/>
                  </a:cubicBezTo>
                  <a:cubicBezTo>
                    <a:pt x="74487" y="134"/>
                    <a:pt x="71952" y="0"/>
                    <a:pt x="69350"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
            <p:cNvSpPr/>
            <p:nvPr/>
          </p:nvSpPr>
          <p:spPr>
            <a:xfrm>
              <a:off x="2542153" y="3765942"/>
              <a:ext cx="1407530" cy="1345106"/>
            </a:xfrm>
            <a:custGeom>
              <a:rect b="b" l="l" r="r" t="t"/>
              <a:pathLst>
                <a:path extrusionOk="0" h="45682" w="47802">
                  <a:moveTo>
                    <a:pt x="32484" y="1"/>
                  </a:moveTo>
                  <a:cubicBezTo>
                    <a:pt x="30817" y="1"/>
                    <a:pt x="28695" y="1100"/>
                    <a:pt x="28754" y="2917"/>
                  </a:cubicBezTo>
                  <a:cubicBezTo>
                    <a:pt x="28854" y="4919"/>
                    <a:pt x="30422" y="8288"/>
                    <a:pt x="28988" y="9422"/>
                  </a:cubicBezTo>
                  <a:cubicBezTo>
                    <a:pt x="28073" y="10124"/>
                    <a:pt x="27402" y="11016"/>
                    <a:pt x="26456" y="11016"/>
                  </a:cubicBezTo>
                  <a:cubicBezTo>
                    <a:pt x="25920" y="11016"/>
                    <a:pt x="25294" y="10729"/>
                    <a:pt x="24485" y="9956"/>
                  </a:cubicBezTo>
                  <a:cubicBezTo>
                    <a:pt x="22250" y="7821"/>
                    <a:pt x="17880" y="6753"/>
                    <a:pt x="16612" y="4652"/>
                  </a:cubicBezTo>
                  <a:cubicBezTo>
                    <a:pt x="16112" y="3818"/>
                    <a:pt x="15745" y="2984"/>
                    <a:pt x="15678" y="2150"/>
                  </a:cubicBezTo>
                  <a:cubicBezTo>
                    <a:pt x="6939" y="12691"/>
                    <a:pt x="1235" y="25867"/>
                    <a:pt x="0" y="40311"/>
                  </a:cubicBezTo>
                  <a:cubicBezTo>
                    <a:pt x="801" y="41178"/>
                    <a:pt x="1435" y="42012"/>
                    <a:pt x="1768" y="42779"/>
                  </a:cubicBezTo>
                  <a:cubicBezTo>
                    <a:pt x="2202" y="43780"/>
                    <a:pt x="2769" y="44747"/>
                    <a:pt x="3436" y="45681"/>
                  </a:cubicBezTo>
                  <a:lnTo>
                    <a:pt x="12142" y="45681"/>
                  </a:lnTo>
                  <a:cubicBezTo>
                    <a:pt x="12266" y="43587"/>
                    <a:pt x="12474" y="39046"/>
                    <a:pt x="15027" y="39046"/>
                  </a:cubicBezTo>
                  <a:cubicBezTo>
                    <a:pt x="15239" y="39046"/>
                    <a:pt x="15467" y="39077"/>
                    <a:pt x="15712" y="39143"/>
                  </a:cubicBezTo>
                  <a:cubicBezTo>
                    <a:pt x="19147" y="40044"/>
                    <a:pt x="22984" y="41111"/>
                    <a:pt x="25085" y="42712"/>
                  </a:cubicBezTo>
                  <a:cubicBezTo>
                    <a:pt x="25324" y="42890"/>
                    <a:pt x="25504" y="42970"/>
                    <a:pt x="25639" y="42970"/>
                  </a:cubicBezTo>
                  <a:cubicBezTo>
                    <a:pt x="26689" y="42970"/>
                    <a:pt x="24933" y="38099"/>
                    <a:pt x="26086" y="36975"/>
                  </a:cubicBezTo>
                  <a:cubicBezTo>
                    <a:pt x="27353" y="35707"/>
                    <a:pt x="31356" y="35007"/>
                    <a:pt x="31490" y="33039"/>
                  </a:cubicBezTo>
                  <a:cubicBezTo>
                    <a:pt x="31623" y="31071"/>
                    <a:pt x="32924" y="26401"/>
                    <a:pt x="35893" y="24466"/>
                  </a:cubicBezTo>
                  <a:cubicBezTo>
                    <a:pt x="38862" y="22531"/>
                    <a:pt x="41897" y="22531"/>
                    <a:pt x="43231" y="21230"/>
                  </a:cubicBezTo>
                  <a:cubicBezTo>
                    <a:pt x="44599" y="19963"/>
                    <a:pt x="47801" y="14559"/>
                    <a:pt x="46901" y="12591"/>
                  </a:cubicBezTo>
                  <a:cubicBezTo>
                    <a:pt x="46000" y="10656"/>
                    <a:pt x="43131" y="6587"/>
                    <a:pt x="41764" y="4652"/>
                  </a:cubicBezTo>
                  <a:cubicBezTo>
                    <a:pt x="41235" y="3891"/>
                    <a:pt x="40592" y="3674"/>
                    <a:pt x="39894" y="3674"/>
                  </a:cubicBezTo>
                  <a:cubicBezTo>
                    <a:pt x="38960" y="3674"/>
                    <a:pt x="37928" y="4064"/>
                    <a:pt x="36940" y="4064"/>
                  </a:cubicBezTo>
                  <a:cubicBezTo>
                    <a:pt x="36756" y="4064"/>
                    <a:pt x="36573" y="4050"/>
                    <a:pt x="36393" y="4018"/>
                  </a:cubicBezTo>
                  <a:cubicBezTo>
                    <a:pt x="34525" y="3684"/>
                    <a:pt x="34759" y="349"/>
                    <a:pt x="33057" y="48"/>
                  </a:cubicBezTo>
                  <a:cubicBezTo>
                    <a:pt x="32876" y="16"/>
                    <a:pt x="32683" y="1"/>
                    <a:pt x="3248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
            <p:cNvSpPr/>
            <p:nvPr/>
          </p:nvSpPr>
          <p:spPr>
            <a:xfrm>
              <a:off x="3334783" y="3343053"/>
              <a:ext cx="446946" cy="320450"/>
            </a:xfrm>
            <a:custGeom>
              <a:rect b="b" l="l" r="r" t="t"/>
              <a:pathLst>
                <a:path extrusionOk="0" h="10883" w="15179">
                  <a:moveTo>
                    <a:pt x="8607" y="0"/>
                  </a:moveTo>
                  <a:cubicBezTo>
                    <a:pt x="6105" y="1401"/>
                    <a:pt x="3670" y="2936"/>
                    <a:pt x="1402" y="4603"/>
                  </a:cubicBezTo>
                  <a:cubicBezTo>
                    <a:pt x="1368" y="4937"/>
                    <a:pt x="1268" y="5271"/>
                    <a:pt x="1135" y="5604"/>
                  </a:cubicBezTo>
                  <a:cubicBezTo>
                    <a:pt x="1" y="7739"/>
                    <a:pt x="2469" y="9474"/>
                    <a:pt x="5571" y="9874"/>
                  </a:cubicBezTo>
                  <a:cubicBezTo>
                    <a:pt x="7566" y="10129"/>
                    <a:pt x="9466" y="10882"/>
                    <a:pt x="10979" y="10882"/>
                  </a:cubicBezTo>
                  <a:cubicBezTo>
                    <a:pt x="11845" y="10882"/>
                    <a:pt x="12585" y="10636"/>
                    <a:pt x="13143" y="9907"/>
                  </a:cubicBezTo>
                  <a:cubicBezTo>
                    <a:pt x="14644" y="7906"/>
                    <a:pt x="15178" y="5704"/>
                    <a:pt x="12209" y="4003"/>
                  </a:cubicBezTo>
                  <a:cubicBezTo>
                    <a:pt x="10175" y="2836"/>
                    <a:pt x="9441" y="1301"/>
                    <a:pt x="860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
            <p:cNvSpPr/>
            <p:nvPr/>
          </p:nvSpPr>
          <p:spPr>
            <a:xfrm>
              <a:off x="3936874" y="3087676"/>
              <a:ext cx="866331" cy="753144"/>
            </a:xfrm>
            <a:custGeom>
              <a:rect b="b" l="l" r="r" t="t"/>
              <a:pathLst>
                <a:path extrusionOk="0" h="25578" w="29422">
                  <a:moveTo>
                    <a:pt x="21749" y="0"/>
                  </a:moveTo>
                  <a:cubicBezTo>
                    <a:pt x="14177" y="0"/>
                    <a:pt x="6839" y="1235"/>
                    <a:pt x="1" y="3469"/>
                  </a:cubicBezTo>
                  <a:cubicBezTo>
                    <a:pt x="835" y="6271"/>
                    <a:pt x="5371" y="7105"/>
                    <a:pt x="4204" y="10575"/>
                  </a:cubicBezTo>
                  <a:cubicBezTo>
                    <a:pt x="2936" y="14244"/>
                    <a:pt x="2135" y="16345"/>
                    <a:pt x="3570" y="19314"/>
                  </a:cubicBezTo>
                  <a:cubicBezTo>
                    <a:pt x="4968" y="22143"/>
                    <a:pt x="8669" y="25578"/>
                    <a:pt x="9996" y="25578"/>
                  </a:cubicBezTo>
                  <a:cubicBezTo>
                    <a:pt x="10061" y="25578"/>
                    <a:pt x="10121" y="25569"/>
                    <a:pt x="10175" y="25552"/>
                  </a:cubicBezTo>
                  <a:cubicBezTo>
                    <a:pt x="11309" y="25152"/>
                    <a:pt x="13143" y="17079"/>
                    <a:pt x="16145" y="15411"/>
                  </a:cubicBezTo>
                  <a:cubicBezTo>
                    <a:pt x="19148" y="13743"/>
                    <a:pt x="27620" y="10841"/>
                    <a:pt x="28021" y="9807"/>
                  </a:cubicBezTo>
                  <a:cubicBezTo>
                    <a:pt x="28254" y="9174"/>
                    <a:pt x="28988" y="4370"/>
                    <a:pt x="29422" y="434"/>
                  </a:cubicBezTo>
                  <a:cubicBezTo>
                    <a:pt x="26886" y="134"/>
                    <a:pt x="24351" y="0"/>
                    <a:pt x="21749"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
            <p:cNvSpPr/>
            <p:nvPr/>
          </p:nvSpPr>
          <p:spPr>
            <a:xfrm>
              <a:off x="4482991" y="3321263"/>
              <a:ext cx="2137295" cy="1789785"/>
            </a:xfrm>
            <a:custGeom>
              <a:rect b="b" l="l" r="r" t="t"/>
              <a:pathLst>
                <a:path extrusionOk="0" h="60784" w="72586">
                  <a:moveTo>
                    <a:pt x="34557" y="0"/>
                  </a:moveTo>
                  <a:cubicBezTo>
                    <a:pt x="34321" y="0"/>
                    <a:pt x="34087" y="22"/>
                    <a:pt x="33858" y="73"/>
                  </a:cubicBezTo>
                  <a:cubicBezTo>
                    <a:pt x="31022" y="540"/>
                    <a:pt x="26186" y="2842"/>
                    <a:pt x="24751" y="5043"/>
                  </a:cubicBezTo>
                  <a:cubicBezTo>
                    <a:pt x="23350" y="7245"/>
                    <a:pt x="20648" y="11715"/>
                    <a:pt x="19147" y="12649"/>
                  </a:cubicBezTo>
                  <a:cubicBezTo>
                    <a:pt x="17646" y="13616"/>
                    <a:pt x="16245" y="15684"/>
                    <a:pt x="16545" y="17519"/>
                  </a:cubicBezTo>
                  <a:cubicBezTo>
                    <a:pt x="16837" y="19153"/>
                    <a:pt x="17972" y="20328"/>
                    <a:pt x="18765" y="20328"/>
                  </a:cubicBezTo>
                  <a:cubicBezTo>
                    <a:pt x="18878" y="20328"/>
                    <a:pt x="18985" y="20304"/>
                    <a:pt x="19080" y="20254"/>
                  </a:cubicBezTo>
                  <a:cubicBezTo>
                    <a:pt x="19752" y="19875"/>
                    <a:pt x="20857" y="18244"/>
                    <a:pt x="21324" y="18244"/>
                  </a:cubicBezTo>
                  <a:cubicBezTo>
                    <a:pt x="21391" y="18244"/>
                    <a:pt x="21445" y="18278"/>
                    <a:pt x="21482" y="18353"/>
                  </a:cubicBezTo>
                  <a:cubicBezTo>
                    <a:pt x="21816" y="18953"/>
                    <a:pt x="22316" y="21322"/>
                    <a:pt x="22816" y="22456"/>
                  </a:cubicBezTo>
                  <a:cubicBezTo>
                    <a:pt x="23120" y="23101"/>
                    <a:pt x="23424" y="23390"/>
                    <a:pt x="23826" y="23390"/>
                  </a:cubicBezTo>
                  <a:cubicBezTo>
                    <a:pt x="24131" y="23390"/>
                    <a:pt x="24491" y="23225"/>
                    <a:pt x="24951" y="22923"/>
                  </a:cubicBezTo>
                  <a:cubicBezTo>
                    <a:pt x="25985" y="22222"/>
                    <a:pt x="26486" y="19153"/>
                    <a:pt x="26419" y="17619"/>
                  </a:cubicBezTo>
                  <a:cubicBezTo>
                    <a:pt x="26352" y="16084"/>
                    <a:pt x="26319" y="12882"/>
                    <a:pt x="28087" y="11715"/>
                  </a:cubicBezTo>
                  <a:cubicBezTo>
                    <a:pt x="29656" y="10658"/>
                    <a:pt x="30571" y="8400"/>
                    <a:pt x="31595" y="8400"/>
                  </a:cubicBezTo>
                  <a:cubicBezTo>
                    <a:pt x="31703" y="8400"/>
                    <a:pt x="31812" y="8425"/>
                    <a:pt x="31923" y="8479"/>
                  </a:cubicBezTo>
                  <a:cubicBezTo>
                    <a:pt x="33124" y="9046"/>
                    <a:pt x="31623" y="10814"/>
                    <a:pt x="30956" y="12449"/>
                  </a:cubicBezTo>
                  <a:cubicBezTo>
                    <a:pt x="30288" y="14083"/>
                    <a:pt x="29721" y="16952"/>
                    <a:pt x="30655" y="16985"/>
                  </a:cubicBezTo>
                  <a:cubicBezTo>
                    <a:pt x="30672" y="16986"/>
                    <a:pt x="30689" y="16986"/>
                    <a:pt x="30708" y="16986"/>
                  </a:cubicBezTo>
                  <a:cubicBezTo>
                    <a:pt x="31408" y="16986"/>
                    <a:pt x="33363" y="16577"/>
                    <a:pt x="34626" y="16577"/>
                  </a:cubicBezTo>
                  <a:cubicBezTo>
                    <a:pt x="35257" y="16577"/>
                    <a:pt x="35715" y="16679"/>
                    <a:pt x="35759" y="16985"/>
                  </a:cubicBezTo>
                  <a:cubicBezTo>
                    <a:pt x="35892" y="17919"/>
                    <a:pt x="31456" y="17919"/>
                    <a:pt x="31623" y="19754"/>
                  </a:cubicBezTo>
                  <a:cubicBezTo>
                    <a:pt x="31823" y="21555"/>
                    <a:pt x="30389" y="22089"/>
                    <a:pt x="29488" y="23056"/>
                  </a:cubicBezTo>
                  <a:cubicBezTo>
                    <a:pt x="28649" y="23958"/>
                    <a:pt x="25087" y="26365"/>
                    <a:pt x="22877" y="26365"/>
                  </a:cubicBezTo>
                  <a:cubicBezTo>
                    <a:pt x="22716" y="26365"/>
                    <a:pt x="22562" y="26352"/>
                    <a:pt x="22416" y="26325"/>
                  </a:cubicBezTo>
                  <a:cubicBezTo>
                    <a:pt x="21827" y="26215"/>
                    <a:pt x="21166" y="26150"/>
                    <a:pt x="20489" y="26150"/>
                  </a:cubicBezTo>
                  <a:cubicBezTo>
                    <a:pt x="18716" y="26150"/>
                    <a:pt x="16835" y="26595"/>
                    <a:pt x="15845" y="27826"/>
                  </a:cubicBezTo>
                  <a:cubicBezTo>
                    <a:pt x="14477" y="29527"/>
                    <a:pt x="13577" y="31496"/>
                    <a:pt x="11775" y="32630"/>
                  </a:cubicBezTo>
                  <a:cubicBezTo>
                    <a:pt x="10007" y="33764"/>
                    <a:pt x="10875" y="38434"/>
                    <a:pt x="10641" y="39201"/>
                  </a:cubicBezTo>
                  <a:cubicBezTo>
                    <a:pt x="10641" y="39201"/>
                    <a:pt x="8447" y="38905"/>
                    <a:pt x="6816" y="38905"/>
                  </a:cubicBezTo>
                  <a:cubicBezTo>
                    <a:pt x="6001" y="38905"/>
                    <a:pt x="5326" y="38979"/>
                    <a:pt x="5137" y="39201"/>
                  </a:cubicBezTo>
                  <a:cubicBezTo>
                    <a:pt x="4537" y="39902"/>
                    <a:pt x="4804" y="42870"/>
                    <a:pt x="4437" y="43838"/>
                  </a:cubicBezTo>
                  <a:cubicBezTo>
                    <a:pt x="4103" y="44805"/>
                    <a:pt x="4136" y="46640"/>
                    <a:pt x="4837" y="46773"/>
                  </a:cubicBezTo>
                  <a:cubicBezTo>
                    <a:pt x="5450" y="46896"/>
                    <a:pt x="6486" y="47864"/>
                    <a:pt x="7038" y="47864"/>
                  </a:cubicBezTo>
                  <a:cubicBezTo>
                    <a:pt x="7087" y="47864"/>
                    <a:pt x="7132" y="47857"/>
                    <a:pt x="7172" y="47841"/>
                  </a:cubicBezTo>
                  <a:cubicBezTo>
                    <a:pt x="7706" y="47607"/>
                    <a:pt x="9474" y="46673"/>
                    <a:pt x="10508" y="46406"/>
                  </a:cubicBezTo>
                  <a:cubicBezTo>
                    <a:pt x="11542" y="46139"/>
                    <a:pt x="11575" y="44638"/>
                    <a:pt x="12342" y="43371"/>
                  </a:cubicBezTo>
                  <a:cubicBezTo>
                    <a:pt x="13110" y="42136"/>
                    <a:pt x="13110" y="39902"/>
                    <a:pt x="15845" y="39068"/>
                  </a:cubicBezTo>
                  <a:cubicBezTo>
                    <a:pt x="16799" y="38780"/>
                    <a:pt x="17634" y="38663"/>
                    <a:pt x="18345" y="38663"/>
                  </a:cubicBezTo>
                  <a:cubicBezTo>
                    <a:pt x="19697" y="38663"/>
                    <a:pt x="20600" y="39087"/>
                    <a:pt x="21015" y="39568"/>
                  </a:cubicBezTo>
                  <a:cubicBezTo>
                    <a:pt x="21682" y="40302"/>
                    <a:pt x="24985" y="41803"/>
                    <a:pt x="24951" y="43504"/>
                  </a:cubicBezTo>
                  <a:cubicBezTo>
                    <a:pt x="24951" y="43973"/>
                    <a:pt x="25112" y="44152"/>
                    <a:pt x="25344" y="44152"/>
                  </a:cubicBezTo>
                  <a:cubicBezTo>
                    <a:pt x="25969" y="44152"/>
                    <a:pt x="27108" y="42850"/>
                    <a:pt x="26986" y="42437"/>
                  </a:cubicBezTo>
                  <a:cubicBezTo>
                    <a:pt x="26853" y="41836"/>
                    <a:pt x="24151" y="39535"/>
                    <a:pt x="23317" y="38767"/>
                  </a:cubicBezTo>
                  <a:cubicBezTo>
                    <a:pt x="22483" y="38000"/>
                    <a:pt x="22216" y="36432"/>
                    <a:pt x="22950" y="36166"/>
                  </a:cubicBezTo>
                  <a:cubicBezTo>
                    <a:pt x="22974" y="36158"/>
                    <a:pt x="23001" y="36154"/>
                    <a:pt x="23029" y="36154"/>
                  </a:cubicBezTo>
                  <a:cubicBezTo>
                    <a:pt x="23840" y="36154"/>
                    <a:pt x="26072" y="39310"/>
                    <a:pt x="26653" y="39568"/>
                  </a:cubicBezTo>
                  <a:cubicBezTo>
                    <a:pt x="27253" y="39835"/>
                    <a:pt x="28320" y="40902"/>
                    <a:pt x="28187" y="41803"/>
                  </a:cubicBezTo>
                  <a:cubicBezTo>
                    <a:pt x="28087" y="42704"/>
                    <a:pt x="29655" y="46640"/>
                    <a:pt x="30288" y="46773"/>
                  </a:cubicBezTo>
                  <a:cubicBezTo>
                    <a:pt x="30335" y="46782"/>
                    <a:pt x="30383" y="46787"/>
                    <a:pt x="30434" y="46787"/>
                  </a:cubicBezTo>
                  <a:cubicBezTo>
                    <a:pt x="31115" y="46787"/>
                    <a:pt x="32138" y="45984"/>
                    <a:pt x="31890" y="45239"/>
                  </a:cubicBezTo>
                  <a:cubicBezTo>
                    <a:pt x="31623" y="44471"/>
                    <a:pt x="30455" y="43171"/>
                    <a:pt x="31289" y="42570"/>
                  </a:cubicBezTo>
                  <a:cubicBezTo>
                    <a:pt x="32090" y="42003"/>
                    <a:pt x="34258" y="42470"/>
                    <a:pt x="35225" y="41803"/>
                  </a:cubicBezTo>
                  <a:cubicBezTo>
                    <a:pt x="36226" y="41169"/>
                    <a:pt x="34725" y="40302"/>
                    <a:pt x="35592" y="38667"/>
                  </a:cubicBezTo>
                  <a:cubicBezTo>
                    <a:pt x="36374" y="37167"/>
                    <a:pt x="36921" y="34934"/>
                    <a:pt x="37865" y="34934"/>
                  </a:cubicBezTo>
                  <a:cubicBezTo>
                    <a:pt x="37929" y="34934"/>
                    <a:pt x="37994" y="34944"/>
                    <a:pt x="38061" y="34965"/>
                  </a:cubicBezTo>
                  <a:cubicBezTo>
                    <a:pt x="39139" y="35291"/>
                    <a:pt x="39161" y="38305"/>
                    <a:pt x="39882" y="38305"/>
                  </a:cubicBezTo>
                  <a:cubicBezTo>
                    <a:pt x="39897" y="38305"/>
                    <a:pt x="39913" y="38303"/>
                    <a:pt x="39929" y="38300"/>
                  </a:cubicBezTo>
                  <a:cubicBezTo>
                    <a:pt x="40349" y="38209"/>
                    <a:pt x="41248" y="37838"/>
                    <a:pt x="42261" y="37838"/>
                  </a:cubicBezTo>
                  <a:cubicBezTo>
                    <a:pt x="43099" y="37838"/>
                    <a:pt x="44014" y="38092"/>
                    <a:pt x="44799" y="38968"/>
                  </a:cubicBezTo>
                  <a:cubicBezTo>
                    <a:pt x="46533" y="40902"/>
                    <a:pt x="46033" y="41569"/>
                    <a:pt x="44232" y="41803"/>
                  </a:cubicBezTo>
                  <a:cubicBezTo>
                    <a:pt x="43920" y="41843"/>
                    <a:pt x="43559" y="41858"/>
                    <a:pt x="43173" y="41858"/>
                  </a:cubicBezTo>
                  <a:cubicBezTo>
                    <a:pt x="42214" y="41858"/>
                    <a:pt x="41094" y="41769"/>
                    <a:pt x="40142" y="41769"/>
                  </a:cubicBezTo>
                  <a:cubicBezTo>
                    <a:pt x="39262" y="41769"/>
                    <a:pt x="38525" y="41845"/>
                    <a:pt x="38194" y="42136"/>
                  </a:cubicBezTo>
                  <a:cubicBezTo>
                    <a:pt x="37327" y="42870"/>
                    <a:pt x="34158" y="43337"/>
                    <a:pt x="34125" y="44171"/>
                  </a:cubicBezTo>
                  <a:cubicBezTo>
                    <a:pt x="34125" y="44967"/>
                    <a:pt x="34884" y="47189"/>
                    <a:pt x="35880" y="47189"/>
                  </a:cubicBezTo>
                  <a:cubicBezTo>
                    <a:pt x="35928" y="47189"/>
                    <a:pt x="35977" y="47184"/>
                    <a:pt x="36026" y="47173"/>
                  </a:cubicBezTo>
                  <a:cubicBezTo>
                    <a:pt x="36906" y="46981"/>
                    <a:pt x="40006" y="46539"/>
                    <a:pt x="41293" y="46539"/>
                  </a:cubicBezTo>
                  <a:cubicBezTo>
                    <a:pt x="41568" y="46539"/>
                    <a:pt x="41760" y="46559"/>
                    <a:pt x="41830" y="46606"/>
                  </a:cubicBezTo>
                  <a:cubicBezTo>
                    <a:pt x="42230" y="46873"/>
                    <a:pt x="40729" y="52477"/>
                    <a:pt x="39562" y="52744"/>
                  </a:cubicBezTo>
                  <a:cubicBezTo>
                    <a:pt x="38428" y="52978"/>
                    <a:pt x="37494" y="53011"/>
                    <a:pt x="36426" y="53244"/>
                  </a:cubicBezTo>
                  <a:cubicBezTo>
                    <a:pt x="36262" y="53275"/>
                    <a:pt x="36059" y="53290"/>
                    <a:pt x="35830" y="53290"/>
                  </a:cubicBezTo>
                  <a:cubicBezTo>
                    <a:pt x="34572" y="53290"/>
                    <a:pt x="32510" y="52839"/>
                    <a:pt x="31523" y="52077"/>
                  </a:cubicBezTo>
                  <a:cubicBezTo>
                    <a:pt x="31204" y="51833"/>
                    <a:pt x="30833" y="51735"/>
                    <a:pt x="30422" y="51735"/>
                  </a:cubicBezTo>
                  <a:cubicBezTo>
                    <a:pt x="29369" y="51735"/>
                    <a:pt x="28053" y="52383"/>
                    <a:pt x="26686" y="52911"/>
                  </a:cubicBezTo>
                  <a:cubicBezTo>
                    <a:pt x="26360" y="53036"/>
                    <a:pt x="26022" y="53091"/>
                    <a:pt x="25681" y="53091"/>
                  </a:cubicBezTo>
                  <a:cubicBezTo>
                    <a:pt x="24028" y="53091"/>
                    <a:pt x="22301" y="51818"/>
                    <a:pt x="21582" y="51210"/>
                  </a:cubicBezTo>
                  <a:cubicBezTo>
                    <a:pt x="20748" y="50442"/>
                    <a:pt x="21716" y="48708"/>
                    <a:pt x="21582" y="47941"/>
                  </a:cubicBezTo>
                  <a:cubicBezTo>
                    <a:pt x="21478" y="47340"/>
                    <a:pt x="19514" y="46576"/>
                    <a:pt x="18042" y="46576"/>
                  </a:cubicBezTo>
                  <a:cubicBezTo>
                    <a:pt x="17633" y="46576"/>
                    <a:pt x="17262" y="46635"/>
                    <a:pt x="16979" y="46773"/>
                  </a:cubicBezTo>
                  <a:cubicBezTo>
                    <a:pt x="15711" y="47407"/>
                    <a:pt x="11909" y="48207"/>
                    <a:pt x="10674" y="48508"/>
                  </a:cubicBezTo>
                  <a:cubicBezTo>
                    <a:pt x="10424" y="48575"/>
                    <a:pt x="10154" y="48602"/>
                    <a:pt x="9881" y="48602"/>
                  </a:cubicBezTo>
                  <a:cubicBezTo>
                    <a:pt x="8904" y="48602"/>
                    <a:pt x="7885" y="48264"/>
                    <a:pt x="7550" y="48264"/>
                  </a:cubicBezTo>
                  <a:cubicBezTo>
                    <a:pt x="7517" y="48264"/>
                    <a:pt x="7491" y="48267"/>
                    <a:pt x="7472" y="48274"/>
                  </a:cubicBezTo>
                  <a:cubicBezTo>
                    <a:pt x="7205" y="48374"/>
                    <a:pt x="6738" y="50376"/>
                    <a:pt x="5571" y="50843"/>
                  </a:cubicBezTo>
                  <a:cubicBezTo>
                    <a:pt x="4370" y="51310"/>
                    <a:pt x="4370" y="53078"/>
                    <a:pt x="3669" y="54879"/>
                  </a:cubicBezTo>
                  <a:cubicBezTo>
                    <a:pt x="3136" y="56313"/>
                    <a:pt x="1101" y="58215"/>
                    <a:pt x="0" y="60783"/>
                  </a:cubicBezTo>
                  <a:lnTo>
                    <a:pt x="40863" y="60783"/>
                  </a:lnTo>
                  <a:cubicBezTo>
                    <a:pt x="40763" y="59282"/>
                    <a:pt x="38995" y="55513"/>
                    <a:pt x="39929" y="55479"/>
                  </a:cubicBezTo>
                  <a:cubicBezTo>
                    <a:pt x="39933" y="55479"/>
                    <a:pt x="39937" y="55479"/>
                    <a:pt x="39941" y="55479"/>
                  </a:cubicBezTo>
                  <a:cubicBezTo>
                    <a:pt x="40747" y="55479"/>
                    <a:pt x="42503" y="58725"/>
                    <a:pt x="43598" y="60783"/>
                  </a:cubicBezTo>
                  <a:lnTo>
                    <a:pt x="60277" y="60783"/>
                  </a:lnTo>
                  <a:cubicBezTo>
                    <a:pt x="60243" y="60750"/>
                    <a:pt x="60176" y="60716"/>
                    <a:pt x="60110" y="60683"/>
                  </a:cubicBezTo>
                  <a:cubicBezTo>
                    <a:pt x="59092" y="60131"/>
                    <a:pt x="58505" y="58716"/>
                    <a:pt x="58172" y="58716"/>
                  </a:cubicBezTo>
                  <a:cubicBezTo>
                    <a:pt x="58124" y="58716"/>
                    <a:pt x="58080" y="58747"/>
                    <a:pt x="58042" y="58815"/>
                  </a:cubicBezTo>
                  <a:cubicBezTo>
                    <a:pt x="57746" y="59342"/>
                    <a:pt x="56703" y="60517"/>
                    <a:pt x="55874" y="60517"/>
                  </a:cubicBezTo>
                  <a:cubicBezTo>
                    <a:pt x="55863" y="60517"/>
                    <a:pt x="55851" y="60517"/>
                    <a:pt x="55840" y="60516"/>
                  </a:cubicBezTo>
                  <a:cubicBezTo>
                    <a:pt x="54973" y="60450"/>
                    <a:pt x="52571" y="56880"/>
                    <a:pt x="52171" y="55680"/>
                  </a:cubicBezTo>
                  <a:cubicBezTo>
                    <a:pt x="51783" y="54484"/>
                    <a:pt x="52772" y="53508"/>
                    <a:pt x="53259" y="53508"/>
                  </a:cubicBezTo>
                  <a:cubicBezTo>
                    <a:pt x="53275" y="53508"/>
                    <a:pt x="53290" y="53509"/>
                    <a:pt x="53305" y="53511"/>
                  </a:cubicBezTo>
                  <a:cubicBezTo>
                    <a:pt x="53805" y="53545"/>
                    <a:pt x="55206" y="57314"/>
                    <a:pt x="57074" y="57314"/>
                  </a:cubicBezTo>
                  <a:cubicBezTo>
                    <a:pt x="57113" y="57313"/>
                    <a:pt x="57150" y="57313"/>
                    <a:pt x="57188" y="57313"/>
                  </a:cubicBezTo>
                  <a:cubicBezTo>
                    <a:pt x="58983" y="57313"/>
                    <a:pt x="59169" y="58096"/>
                    <a:pt x="60477" y="58815"/>
                  </a:cubicBezTo>
                  <a:cubicBezTo>
                    <a:pt x="60779" y="58981"/>
                    <a:pt x="61299" y="59033"/>
                    <a:pt x="61930" y="59033"/>
                  </a:cubicBezTo>
                  <a:cubicBezTo>
                    <a:pt x="62956" y="59033"/>
                    <a:pt x="64274" y="58897"/>
                    <a:pt x="65422" y="58897"/>
                  </a:cubicBezTo>
                  <a:cubicBezTo>
                    <a:pt x="66683" y="58897"/>
                    <a:pt x="67739" y="59061"/>
                    <a:pt x="67982" y="59749"/>
                  </a:cubicBezTo>
                  <a:cubicBezTo>
                    <a:pt x="68082" y="60049"/>
                    <a:pt x="68249" y="60416"/>
                    <a:pt x="68416" y="60783"/>
                  </a:cubicBezTo>
                  <a:lnTo>
                    <a:pt x="72585" y="60783"/>
                  </a:lnTo>
                  <a:cubicBezTo>
                    <a:pt x="72385" y="39701"/>
                    <a:pt x="62778" y="20855"/>
                    <a:pt x="47768" y="8279"/>
                  </a:cubicBezTo>
                  <a:cubicBezTo>
                    <a:pt x="46767" y="9013"/>
                    <a:pt x="45800" y="10147"/>
                    <a:pt x="44765" y="10480"/>
                  </a:cubicBezTo>
                  <a:cubicBezTo>
                    <a:pt x="43951" y="10727"/>
                    <a:pt x="43243" y="11092"/>
                    <a:pt x="42662" y="11092"/>
                  </a:cubicBezTo>
                  <a:cubicBezTo>
                    <a:pt x="42220" y="11092"/>
                    <a:pt x="41851" y="10881"/>
                    <a:pt x="41563" y="10247"/>
                  </a:cubicBezTo>
                  <a:cubicBezTo>
                    <a:pt x="40911" y="8849"/>
                    <a:pt x="38783" y="6844"/>
                    <a:pt x="39383" y="6844"/>
                  </a:cubicBezTo>
                  <a:cubicBezTo>
                    <a:pt x="39427" y="6844"/>
                    <a:pt x="39486" y="6855"/>
                    <a:pt x="39562" y="6878"/>
                  </a:cubicBezTo>
                  <a:cubicBezTo>
                    <a:pt x="40217" y="7103"/>
                    <a:pt x="42293" y="7416"/>
                    <a:pt x="43960" y="7416"/>
                  </a:cubicBezTo>
                  <a:cubicBezTo>
                    <a:pt x="45009" y="7416"/>
                    <a:pt x="45896" y="7292"/>
                    <a:pt x="46166" y="6945"/>
                  </a:cubicBezTo>
                  <a:cubicBezTo>
                    <a:pt x="46200" y="6911"/>
                    <a:pt x="46200" y="6878"/>
                    <a:pt x="46233" y="6845"/>
                  </a:cubicBezTo>
                  <a:cubicBezTo>
                    <a:pt x="46533" y="5810"/>
                    <a:pt x="41163" y="3042"/>
                    <a:pt x="40329" y="2575"/>
                  </a:cubicBezTo>
                  <a:cubicBezTo>
                    <a:pt x="39662" y="2208"/>
                    <a:pt x="37794" y="607"/>
                    <a:pt x="35692" y="140"/>
                  </a:cubicBezTo>
                  <a:cubicBezTo>
                    <a:pt x="35321" y="57"/>
                    <a:pt x="34937" y="0"/>
                    <a:pt x="3455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1"/>
          <p:cNvSpPr/>
          <p:nvPr/>
        </p:nvSpPr>
        <p:spPr>
          <a:xfrm>
            <a:off x="635326" y="5053300"/>
            <a:ext cx="786590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0" name="Google Shape;1100;p1"/>
          <p:cNvGrpSpPr/>
          <p:nvPr/>
        </p:nvGrpSpPr>
        <p:grpSpPr>
          <a:xfrm>
            <a:off x="3733247" y="3050960"/>
            <a:ext cx="1015617" cy="1015617"/>
            <a:chOff x="3385925" y="2430525"/>
            <a:chExt cx="862300" cy="862300"/>
          </a:xfrm>
        </p:grpSpPr>
        <p:sp>
          <p:nvSpPr>
            <p:cNvPr id="1101" name="Google Shape;1101;p1"/>
            <p:cNvSpPr/>
            <p:nvPr/>
          </p:nvSpPr>
          <p:spPr>
            <a:xfrm>
              <a:off x="3925950" y="2870450"/>
              <a:ext cx="168825" cy="287700"/>
            </a:xfrm>
            <a:custGeom>
              <a:rect b="b" l="l" r="r" t="t"/>
              <a:pathLst>
                <a:path extrusionOk="0" h="11508" w="6753">
                  <a:moveTo>
                    <a:pt x="2584" y="1"/>
                  </a:moveTo>
                  <a:cubicBezTo>
                    <a:pt x="1500" y="1"/>
                    <a:pt x="0" y="674"/>
                    <a:pt x="48" y="1417"/>
                  </a:cubicBezTo>
                  <a:cubicBezTo>
                    <a:pt x="82" y="2417"/>
                    <a:pt x="615" y="3318"/>
                    <a:pt x="1416" y="4652"/>
                  </a:cubicBezTo>
                  <a:cubicBezTo>
                    <a:pt x="2216" y="6020"/>
                    <a:pt x="915" y="11124"/>
                    <a:pt x="1716" y="11424"/>
                  </a:cubicBezTo>
                  <a:cubicBezTo>
                    <a:pt x="1876" y="11481"/>
                    <a:pt x="2050" y="11508"/>
                    <a:pt x="2233" y="11508"/>
                  </a:cubicBezTo>
                  <a:cubicBezTo>
                    <a:pt x="3969" y="11508"/>
                    <a:pt x="6593" y="9137"/>
                    <a:pt x="6653" y="8021"/>
                  </a:cubicBezTo>
                  <a:cubicBezTo>
                    <a:pt x="6753" y="6787"/>
                    <a:pt x="4752" y="5453"/>
                    <a:pt x="4351" y="4185"/>
                  </a:cubicBezTo>
                  <a:cubicBezTo>
                    <a:pt x="3984" y="2918"/>
                    <a:pt x="4184" y="1217"/>
                    <a:pt x="3551" y="349"/>
                  </a:cubicBezTo>
                  <a:cubicBezTo>
                    <a:pt x="3372" y="105"/>
                    <a:pt x="3010" y="1"/>
                    <a:pt x="258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
            <p:cNvSpPr/>
            <p:nvPr/>
          </p:nvSpPr>
          <p:spPr>
            <a:xfrm>
              <a:off x="3822900" y="2972550"/>
              <a:ext cx="115050" cy="148250"/>
            </a:xfrm>
            <a:custGeom>
              <a:rect b="b" l="l" r="r" t="t"/>
              <a:pathLst>
                <a:path extrusionOk="0" h="5930" w="4602">
                  <a:moveTo>
                    <a:pt x="3473" y="1"/>
                  </a:moveTo>
                  <a:cubicBezTo>
                    <a:pt x="3461" y="1"/>
                    <a:pt x="3449" y="1"/>
                    <a:pt x="3436" y="1"/>
                  </a:cubicBezTo>
                  <a:cubicBezTo>
                    <a:pt x="2302" y="68"/>
                    <a:pt x="1" y="4671"/>
                    <a:pt x="1602" y="5705"/>
                  </a:cubicBezTo>
                  <a:cubicBezTo>
                    <a:pt x="1849" y="5861"/>
                    <a:pt x="2096" y="5930"/>
                    <a:pt x="2336" y="5930"/>
                  </a:cubicBezTo>
                  <a:cubicBezTo>
                    <a:pt x="3489" y="5930"/>
                    <a:pt x="4476" y="4340"/>
                    <a:pt x="4504" y="3070"/>
                  </a:cubicBezTo>
                  <a:cubicBezTo>
                    <a:pt x="4504" y="1552"/>
                    <a:pt x="4602" y="1"/>
                    <a:pt x="3473"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
            <p:cNvSpPr/>
            <p:nvPr/>
          </p:nvSpPr>
          <p:spPr>
            <a:xfrm>
              <a:off x="3385925" y="2430525"/>
              <a:ext cx="862300" cy="862300"/>
            </a:xfrm>
            <a:custGeom>
              <a:rect b="b" l="l" r="r" t="t"/>
              <a:pathLst>
                <a:path extrusionOk="0" h="34492" w="34492">
                  <a:moveTo>
                    <a:pt x="17246" y="0"/>
                  </a:moveTo>
                  <a:cubicBezTo>
                    <a:pt x="7706" y="0"/>
                    <a:pt x="0" y="7706"/>
                    <a:pt x="0" y="17246"/>
                  </a:cubicBezTo>
                  <a:cubicBezTo>
                    <a:pt x="0" y="26753"/>
                    <a:pt x="7706" y="34491"/>
                    <a:pt x="17246" y="34491"/>
                  </a:cubicBezTo>
                  <a:cubicBezTo>
                    <a:pt x="26753" y="34491"/>
                    <a:pt x="34492" y="26753"/>
                    <a:pt x="34492" y="17246"/>
                  </a:cubicBezTo>
                  <a:cubicBezTo>
                    <a:pt x="34492" y="7706"/>
                    <a:pt x="26753" y="0"/>
                    <a:pt x="172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
            <p:cNvSpPr/>
            <p:nvPr/>
          </p:nvSpPr>
          <p:spPr>
            <a:xfrm>
              <a:off x="3421775" y="2494675"/>
              <a:ext cx="790600" cy="734000"/>
            </a:xfrm>
            <a:custGeom>
              <a:rect b="b" l="l" r="r" t="t"/>
              <a:pathLst>
                <a:path extrusionOk="0" h="29360" w="31624">
                  <a:moveTo>
                    <a:pt x="15780" y="0"/>
                  </a:moveTo>
                  <a:cubicBezTo>
                    <a:pt x="8732" y="0"/>
                    <a:pt x="2533" y="5091"/>
                    <a:pt x="1335" y="12278"/>
                  </a:cubicBezTo>
                  <a:cubicBezTo>
                    <a:pt x="1" y="20250"/>
                    <a:pt x="5405" y="27823"/>
                    <a:pt x="13410" y="29157"/>
                  </a:cubicBezTo>
                  <a:cubicBezTo>
                    <a:pt x="14229" y="29293"/>
                    <a:pt x="15042" y="29359"/>
                    <a:pt x="15845" y="29359"/>
                  </a:cubicBezTo>
                  <a:cubicBezTo>
                    <a:pt x="22892" y="29359"/>
                    <a:pt x="29091" y="24269"/>
                    <a:pt x="30289" y="17082"/>
                  </a:cubicBezTo>
                  <a:cubicBezTo>
                    <a:pt x="31623" y="9076"/>
                    <a:pt x="26219" y="1504"/>
                    <a:pt x="18214" y="203"/>
                  </a:cubicBezTo>
                  <a:cubicBezTo>
                    <a:pt x="17395" y="66"/>
                    <a:pt x="16582" y="0"/>
                    <a:pt x="1578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
            <p:cNvSpPr/>
            <p:nvPr/>
          </p:nvSpPr>
          <p:spPr>
            <a:xfrm>
              <a:off x="3507675" y="2746575"/>
              <a:ext cx="205175" cy="203300"/>
            </a:xfrm>
            <a:custGeom>
              <a:rect b="b" l="l" r="r" t="t"/>
              <a:pathLst>
                <a:path extrusionOk="0" h="8132" w="8207">
                  <a:moveTo>
                    <a:pt x="4120" y="0"/>
                  </a:moveTo>
                  <a:cubicBezTo>
                    <a:pt x="4062" y="0"/>
                    <a:pt x="4003" y="34"/>
                    <a:pt x="4003" y="101"/>
                  </a:cubicBezTo>
                  <a:lnTo>
                    <a:pt x="4003" y="1268"/>
                  </a:lnTo>
                  <a:cubicBezTo>
                    <a:pt x="3803" y="1268"/>
                    <a:pt x="3603" y="1301"/>
                    <a:pt x="3403" y="1335"/>
                  </a:cubicBezTo>
                  <a:cubicBezTo>
                    <a:pt x="3336" y="1368"/>
                    <a:pt x="3236" y="1401"/>
                    <a:pt x="3136" y="1401"/>
                  </a:cubicBezTo>
                  <a:cubicBezTo>
                    <a:pt x="3136" y="1368"/>
                    <a:pt x="3103" y="1301"/>
                    <a:pt x="3103" y="1268"/>
                  </a:cubicBezTo>
                  <a:cubicBezTo>
                    <a:pt x="2969" y="968"/>
                    <a:pt x="2836" y="668"/>
                    <a:pt x="2702" y="367"/>
                  </a:cubicBezTo>
                  <a:cubicBezTo>
                    <a:pt x="2690" y="318"/>
                    <a:pt x="2651" y="296"/>
                    <a:pt x="2610" y="296"/>
                  </a:cubicBezTo>
                  <a:cubicBezTo>
                    <a:pt x="2538" y="296"/>
                    <a:pt x="2460" y="362"/>
                    <a:pt x="2502" y="467"/>
                  </a:cubicBezTo>
                  <a:lnTo>
                    <a:pt x="2903" y="1468"/>
                  </a:lnTo>
                  <a:cubicBezTo>
                    <a:pt x="2769" y="1535"/>
                    <a:pt x="2636" y="1602"/>
                    <a:pt x="2502" y="1702"/>
                  </a:cubicBezTo>
                  <a:cubicBezTo>
                    <a:pt x="2369" y="1768"/>
                    <a:pt x="2269" y="1868"/>
                    <a:pt x="2202" y="1969"/>
                  </a:cubicBezTo>
                  <a:lnTo>
                    <a:pt x="2102" y="1868"/>
                  </a:lnTo>
                  <a:lnTo>
                    <a:pt x="1402" y="1168"/>
                  </a:lnTo>
                  <a:cubicBezTo>
                    <a:pt x="1380" y="1146"/>
                    <a:pt x="1355" y="1137"/>
                    <a:pt x="1330" y="1137"/>
                  </a:cubicBezTo>
                  <a:cubicBezTo>
                    <a:pt x="1242" y="1137"/>
                    <a:pt x="1156" y="1256"/>
                    <a:pt x="1235" y="1335"/>
                  </a:cubicBezTo>
                  <a:lnTo>
                    <a:pt x="2035" y="2135"/>
                  </a:lnTo>
                  <a:cubicBezTo>
                    <a:pt x="1869" y="2369"/>
                    <a:pt x="1735" y="2636"/>
                    <a:pt x="1635" y="2903"/>
                  </a:cubicBezTo>
                  <a:cubicBezTo>
                    <a:pt x="1568" y="2869"/>
                    <a:pt x="1502" y="2836"/>
                    <a:pt x="1402" y="2803"/>
                  </a:cubicBezTo>
                  <a:cubicBezTo>
                    <a:pt x="1101" y="2702"/>
                    <a:pt x="801" y="2569"/>
                    <a:pt x="501" y="2436"/>
                  </a:cubicBezTo>
                  <a:cubicBezTo>
                    <a:pt x="485" y="2427"/>
                    <a:pt x="469" y="2424"/>
                    <a:pt x="454" y="2424"/>
                  </a:cubicBezTo>
                  <a:cubicBezTo>
                    <a:pt x="347" y="2424"/>
                    <a:pt x="288" y="2611"/>
                    <a:pt x="434" y="2669"/>
                  </a:cubicBezTo>
                  <a:lnTo>
                    <a:pt x="1568" y="3136"/>
                  </a:lnTo>
                  <a:cubicBezTo>
                    <a:pt x="1502" y="3403"/>
                    <a:pt x="1435" y="3670"/>
                    <a:pt x="1435" y="3937"/>
                  </a:cubicBezTo>
                  <a:lnTo>
                    <a:pt x="167" y="3937"/>
                  </a:lnTo>
                  <a:cubicBezTo>
                    <a:pt x="1" y="3937"/>
                    <a:pt x="1" y="4170"/>
                    <a:pt x="167" y="4170"/>
                  </a:cubicBezTo>
                  <a:lnTo>
                    <a:pt x="1435" y="4170"/>
                  </a:lnTo>
                  <a:cubicBezTo>
                    <a:pt x="1435" y="4470"/>
                    <a:pt x="1468" y="4737"/>
                    <a:pt x="1535" y="5004"/>
                  </a:cubicBezTo>
                  <a:cubicBezTo>
                    <a:pt x="1468" y="5037"/>
                    <a:pt x="1402" y="5071"/>
                    <a:pt x="1335" y="5071"/>
                  </a:cubicBezTo>
                  <a:cubicBezTo>
                    <a:pt x="1035" y="5204"/>
                    <a:pt x="734" y="5338"/>
                    <a:pt x="434" y="5471"/>
                  </a:cubicBezTo>
                  <a:cubicBezTo>
                    <a:pt x="288" y="5500"/>
                    <a:pt x="347" y="5683"/>
                    <a:pt x="476" y="5683"/>
                  </a:cubicBezTo>
                  <a:cubicBezTo>
                    <a:pt x="494" y="5683"/>
                    <a:pt x="514" y="5679"/>
                    <a:pt x="534" y="5671"/>
                  </a:cubicBezTo>
                  <a:lnTo>
                    <a:pt x="1602" y="5238"/>
                  </a:lnTo>
                  <a:cubicBezTo>
                    <a:pt x="1668" y="5504"/>
                    <a:pt x="1768" y="5705"/>
                    <a:pt x="1902" y="5905"/>
                  </a:cubicBezTo>
                  <a:cubicBezTo>
                    <a:pt x="1902" y="5971"/>
                    <a:pt x="1935" y="6005"/>
                    <a:pt x="1969" y="6038"/>
                  </a:cubicBezTo>
                  <a:cubicBezTo>
                    <a:pt x="1969" y="6038"/>
                    <a:pt x="1935" y="6072"/>
                    <a:pt x="1935" y="6072"/>
                  </a:cubicBezTo>
                  <a:lnTo>
                    <a:pt x="1235" y="6772"/>
                  </a:lnTo>
                  <a:cubicBezTo>
                    <a:pt x="1156" y="6850"/>
                    <a:pt x="1242" y="6970"/>
                    <a:pt x="1330" y="6970"/>
                  </a:cubicBezTo>
                  <a:cubicBezTo>
                    <a:pt x="1355" y="6970"/>
                    <a:pt x="1380" y="6961"/>
                    <a:pt x="1402" y="6939"/>
                  </a:cubicBezTo>
                  <a:cubicBezTo>
                    <a:pt x="1635" y="6705"/>
                    <a:pt x="1902" y="6438"/>
                    <a:pt x="2135" y="6205"/>
                  </a:cubicBezTo>
                  <a:cubicBezTo>
                    <a:pt x="2369" y="6438"/>
                    <a:pt x="2602" y="6605"/>
                    <a:pt x="2903" y="6705"/>
                  </a:cubicBezTo>
                  <a:cubicBezTo>
                    <a:pt x="2903" y="6705"/>
                    <a:pt x="2869" y="6739"/>
                    <a:pt x="2869" y="6772"/>
                  </a:cubicBezTo>
                  <a:cubicBezTo>
                    <a:pt x="2736" y="7072"/>
                    <a:pt x="2636" y="7372"/>
                    <a:pt x="2502" y="7673"/>
                  </a:cubicBezTo>
                  <a:cubicBezTo>
                    <a:pt x="2461" y="7756"/>
                    <a:pt x="2537" y="7827"/>
                    <a:pt x="2616" y="7827"/>
                  </a:cubicBezTo>
                  <a:cubicBezTo>
                    <a:pt x="2663" y="7827"/>
                    <a:pt x="2711" y="7802"/>
                    <a:pt x="2736" y="7739"/>
                  </a:cubicBezTo>
                  <a:lnTo>
                    <a:pt x="3136" y="6772"/>
                  </a:lnTo>
                  <a:cubicBezTo>
                    <a:pt x="3290" y="6791"/>
                    <a:pt x="3455" y="6811"/>
                    <a:pt x="3625" y="6811"/>
                  </a:cubicBezTo>
                  <a:cubicBezTo>
                    <a:pt x="3750" y="6811"/>
                    <a:pt x="3877" y="6800"/>
                    <a:pt x="4003" y="6772"/>
                  </a:cubicBezTo>
                  <a:lnTo>
                    <a:pt x="4003" y="7039"/>
                  </a:lnTo>
                  <a:lnTo>
                    <a:pt x="4003" y="8006"/>
                  </a:lnTo>
                  <a:cubicBezTo>
                    <a:pt x="4003" y="8090"/>
                    <a:pt x="4062" y="8131"/>
                    <a:pt x="4120" y="8131"/>
                  </a:cubicBezTo>
                  <a:cubicBezTo>
                    <a:pt x="4179" y="8131"/>
                    <a:pt x="4237" y="8090"/>
                    <a:pt x="4237" y="8006"/>
                  </a:cubicBezTo>
                  <a:lnTo>
                    <a:pt x="4237" y="6739"/>
                  </a:lnTo>
                  <a:cubicBezTo>
                    <a:pt x="4504" y="6705"/>
                    <a:pt x="4737" y="6605"/>
                    <a:pt x="5004" y="6505"/>
                  </a:cubicBezTo>
                  <a:cubicBezTo>
                    <a:pt x="5037" y="6605"/>
                    <a:pt x="5104" y="6739"/>
                    <a:pt x="5138" y="6839"/>
                  </a:cubicBezTo>
                  <a:cubicBezTo>
                    <a:pt x="5271" y="7139"/>
                    <a:pt x="5404" y="7439"/>
                    <a:pt x="5504" y="7739"/>
                  </a:cubicBezTo>
                  <a:cubicBezTo>
                    <a:pt x="5529" y="7802"/>
                    <a:pt x="5578" y="7827"/>
                    <a:pt x="5625" y="7827"/>
                  </a:cubicBezTo>
                  <a:cubicBezTo>
                    <a:pt x="5704" y="7827"/>
                    <a:pt x="5780" y="7756"/>
                    <a:pt x="5738" y="7673"/>
                  </a:cubicBezTo>
                  <a:lnTo>
                    <a:pt x="5204" y="6372"/>
                  </a:lnTo>
                  <a:cubicBezTo>
                    <a:pt x="5304" y="6338"/>
                    <a:pt x="5371" y="6272"/>
                    <a:pt x="5471" y="6238"/>
                  </a:cubicBezTo>
                  <a:cubicBezTo>
                    <a:pt x="5605" y="6138"/>
                    <a:pt x="5705" y="6038"/>
                    <a:pt x="5838" y="5938"/>
                  </a:cubicBezTo>
                  <a:cubicBezTo>
                    <a:pt x="5938" y="6038"/>
                    <a:pt x="6038" y="6138"/>
                    <a:pt x="6138" y="6238"/>
                  </a:cubicBezTo>
                  <a:lnTo>
                    <a:pt x="6839" y="6939"/>
                  </a:lnTo>
                  <a:cubicBezTo>
                    <a:pt x="6860" y="6961"/>
                    <a:pt x="6885" y="6970"/>
                    <a:pt x="6910" y="6970"/>
                  </a:cubicBezTo>
                  <a:cubicBezTo>
                    <a:pt x="6999" y="6970"/>
                    <a:pt x="7084" y="6850"/>
                    <a:pt x="7006" y="6772"/>
                  </a:cubicBezTo>
                  <a:lnTo>
                    <a:pt x="6005" y="5771"/>
                  </a:lnTo>
                  <a:cubicBezTo>
                    <a:pt x="6172" y="5571"/>
                    <a:pt x="6305" y="5371"/>
                    <a:pt x="6438" y="5138"/>
                  </a:cubicBezTo>
                  <a:cubicBezTo>
                    <a:pt x="6572" y="5204"/>
                    <a:pt x="6705" y="5238"/>
                    <a:pt x="6805" y="5304"/>
                  </a:cubicBezTo>
                  <a:cubicBezTo>
                    <a:pt x="7106" y="5438"/>
                    <a:pt x="7406" y="5538"/>
                    <a:pt x="7706" y="5671"/>
                  </a:cubicBezTo>
                  <a:cubicBezTo>
                    <a:pt x="7727" y="5679"/>
                    <a:pt x="7746" y="5683"/>
                    <a:pt x="7763" y="5683"/>
                  </a:cubicBezTo>
                  <a:cubicBezTo>
                    <a:pt x="7886" y="5683"/>
                    <a:pt x="7923" y="5496"/>
                    <a:pt x="7806" y="5438"/>
                  </a:cubicBezTo>
                  <a:cubicBezTo>
                    <a:pt x="7372" y="5271"/>
                    <a:pt x="6972" y="5104"/>
                    <a:pt x="6539" y="4937"/>
                  </a:cubicBezTo>
                  <a:cubicBezTo>
                    <a:pt x="6639" y="4704"/>
                    <a:pt x="6739" y="4437"/>
                    <a:pt x="6772" y="4170"/>
                  </a:cubicBezTo>
                  <a:lnTo>
                    <a:pt x="8073" y="4170"/>
                  </a:lnTo>
                  <a:cubicBezTo>
                    <a:pt x="8206" y="4170"/>
                    <a:pt x="8206" y="3937"/>
                    <a:pt x="8073" y="3937"/>
                  </a:cubicBezTo>
                  <a:lnTo>
                    <a:pt x="6805" y="3937"/>
                  </a:lnTo>
                  <a:cubicBezTo>
                    <a:pt x="6805" y="3670"/>
                    <a:pt x="6805" y="3370"/>
                    <a:pt x="6705" y="3103"/>
                  </a:cubicBezTo>
                  <a:cubicBezTo>
                    <a:pt x="6772" y="3069"/>
                    <a:pt x="6839" y="3069"/>
                    <a:pt x="6905" y="3036"/>
                  </a:cubicBezTo>
                  <a:cubicBezTo>
                    <a:pt x="7206" y="2903"/>
                    <a:pt x="7506" y="2769"/>
                    <a:pt x="7806" y="2669"/>
                  </a:cubicBezTo>
                  <a:cubicBezTo>
                    <a:pt x="7923" y="2611"/>
                    <a:pt x="7886" y="2424"/>
                    <a:pt x="7763" y="2424"/>
                  </a:cubicBezTo>
                  <a:cubicBezTo>
                    <a:pt x="7746" y="2424"/>
                    <a:pt x="7727" y="2427"/>
                    <a:pt x="7706" y="2436"/>
                  </a:cubicBezTo>
                  <a:cubicBezTo>
                    <a:pt x="7339" y="2569"/>
                    <a:pt x="7006" y="2736"/>
                    <a:pt x="6639" y="2869"/>
                  </a:cubicBezTo>
                  <a:cubicBezTo>
                    <a:pt x="6572" y="2769"/>
                    <a:pt x="6539" y="2636"/>
                    <a:pt x="6438" y="2536"/>
                  </a:cubicBezTo>
                  <a:cubicBezTo>
                    <a:pt x="6372" y="2402"/>
                    <a:pt x="6272" y="2269"/>
                    <a:pt x="6172" y="2169"/>
                  </a:cubicBezTo>
                  <a:lnTo>
                    <a:pt x="6305" y="2035"/>
                  </a:lnTo>
                  <a:lnTo>
                    <a:pt x="7006" y="1368"/>
                  </a:lnTo>
                  <a:cubicBezTo>
                    <a:pt x="7084" y="1263"/>
                    <a:pt x="6998" y="1137"/>
                    <a:pt x="6909" y="1137"/>
                  </a:cubicBezTo>
                  <a:cubicBezTo>
                    <a:pt x="6884" y="1137"/>
                    <a:pt x="6860" y="1147"/>
                    <a:pt x="6839" y="1168"/>
                  </a:cubicBezTo>
                  <a:cubicBezTo>
                    <a:pt x="6539" y="1468"/>
                    <a:pt x="6272" y="1735"/>
                    <a:pt x="6005" y="2002"/>
                  </a:cubicBezTo>
                  <a:cubicBezTo>
                    <a:pt x="5771" y="1835"/>
                    <a:pt x="5538" y="1702"/>
                    <a:pt x="5271" y="1568"/>
                  </a:cubicBezTo>
                  <a:cubicBezTo>
                    <a:pt x="5304" y="1502"/>
                    <a:pt x="5338" y="1435"/>
                    <a:pt x="5371" y="1368"/>
                  </a:cubicBezTo>
                  <a:cubicBezTo>
                    <a:pt x="5471" y="1068"/>
                    <a:pt x="5605" y="768"/>
                    <a:pt x="5738" y="467"/>
                  </a:cubicBezTo>
                  <a:cubicBezTo>
                    <a:pt x="5780" y="362"/>
                    <a:pt x="5702" y="296"/>
                    <a:pt x="5622" y="296"/>
                  </a:cubicBezTo>
                  <a:cubicBezTo>
                    <a:pt x="5576" y="296"/>
                    <a:pt x="5529" y="318"/>
                    <a:pt x="5504" y="367"/>
                  </a:cubicBezTo>
                  <a:cubicBezTo>
                    <a:pt x="5371" y="734"/>
                    <a:pt x="5204" y="1101"/>
                    <a:pt x="5037" y="1502"/>
                  </a:cubicBezTo>
                  <a:cubicBezTo>
                    <a:pt x="5004" y="1468"/>
                    <a:pt x="4971" y="1468"/>
                    <a:pt x="4971" y="1468"/>
                  </a:cubicBezTo>
                  <a:cubicBezTo>
                    <a:pt x="4737" y="1368"/>
                    <a:pt x="4470" y="1301"/>
                    <a:pt x="4237" y="1268"/>
                  </a:cubicBezTo>
                  <a:lnTo>
                    <a:pt x="4237" y="1068"/>
                  </a:lnTo>
                  <a:lnTo>
                    <a:pt x="4237" y="101"/>
                  </a:lnTo>
                  <a:cubicBezTo>
                    <a:pt x="4237" y="34"/>
                    <a:pt x="4179" y="0"/>
                    <a:pt x="41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
            <p:cNvSpPr/>
            <p:nvPr/>
          </p:nvSpPr>
          <p:spPr>
            <a:xfrm>
              <a:off x="3575225" y="2800750"/>
              <a:ext cx="30875" cy="27675"/>
            </a:xfrm>
            <a:custGeom>
              <a:rect b="b" l="l" r="r" t="t"/>
              <a:pathLst>
                <a:path extrusionOk="0" h="1107" w="1235">
                  <a:moveTo>
                    <a:pt x="550" y="0"/>
                  </a:moveTo>
                  <a:cubicBezTo>
                    <a:pt x="447" y="0"/>
                    <a:pt x="347" y="23"/>
                    <a:pt x="267" y="68"/>
                  </a:cubicBezTo>
                  <a:cubicBezTo>
                    <a:pt x="34" y="235"/>
                    <a:pt x="0" y="702"/>
                    <a:pt x="167" y="936"/>
                  </a:cubicBezTo>
                  <a:cubicBezTo>
                    <a:pt x="237" y="1058"/>
                    <a:pt x="362" y="1107"/>
                    <a:pt x="498" y="1107"/>
                  </a:cubicBezTo>
                  <a:cubicBezTo>
                    <a:pt x="622" y="1107"/>
                    <a:pt x="756" y="1066"/>
                    <a:pt x="868" y="1002"/>
                  </a:cubicBezTo>
                  <a:cubicBezTo>
                    <a:pt x="1101" y="836"/>
                    <a:pt x="1235" y="469"/>
                    <a:pt x="1068" y="235"/>
                  </a:cubicBezTo>
                  <a:cubicBezTo>
                    <a:pt x="958" y="82"/>
                    <a:pt x="748" y="0"/>
                    <a:pt x="55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
            <p:cNvSpPr/>
            <p:nvPr/>
          </p:nvSpPr>
          <p:spPr>
            <a:xfrm>
              <a:off x="3618600" y="2798750"/>
              <a:ext cx="20850" cy="18325"/>
            </a:xfrm>
            <a:custGeom>
              <a:rect b="b" l="l" r="r" t="t"/>
              <a:pathLst>
                <a:path extrusionOk="0" h="733" w="834">
                  <a:moveTo>
                    <a:pt x="368" y="0"/>
                  </a:moveTo>
                  <a:cubicBezTo>
                    <a:pt x="304" y="0"/>
                    <a:pt x="245" y="15"/>
                    <a:pt x="200" y="48"/>
                  </a:cubicBezTo>
                  <a:cubicBezTo>
                    <a:pt x="33" y="148"/>
                    <a:pt x="0" y="449"/>
                    <a:pt x="100" y="615"/>
                  </a:cubicBezTo>
                  <a:cubicBezTo>
                    <a:pt x="150" y="699"/>
                    <a:pt x="234" y="732"/>
                    <a:pt x="325" y="732"/>
                  </a:cubicBezTo>
                  <a:cubicBezTo>
                    <a:pt x="417" y="732"/>
                    <a:pt x="517" y="699"/>
                    <a:pt x="600" y="649"/>
                  </a:cubicBezTo>
                  <a:cubicBezTo>
                    <a:pt x="734" y="549"/>
                    <a:pt x="834" y="315"/>
                    <a:pt x="734" y="148"/>
                  </a:cubicBezTo>
                  <a:cubicBezTo>
                    <a:pt x="645" y="59"/>
                    <a:pt x="497" y="0"/>
                    <a:pt x="36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
            <p:cNvSpPr/>
            <p:nvPr/>
          </p:nvSpPr>
          <p:spPr>
            <a:xfrm>
              <a:off x="3595250" y="2831300"/>
              <a:ext cx="20025" cy="18750"/>
            </a:xfrm>
            <a:custGeom>
              <a:rect b="b" l="l" r="r" t="t"/>
              <a:pathLst>
                <a:path extrusionOk="0" h="750" w="801">
                  <a:moveTo>
                    <a:pt x="360" y="0"/>
                  </a:moveTo>
                  <a:cubicBezTo>
                    <a:pt x="299" y="0"/>
                    <a:pt x="243" y="15"/>
                    <a:pt x="200" y="47"/>
                  </a:cubicBezTo>
                  <a:cubicBezTo>
                    <a:pt x="33" y="181"/>
                    <a:pt x="0" y="481"/>
                    <a:pt x="100" y="614"/>
                  </a:cubicBezTo>
                  <a:cubicBezTo>
                    <a:pt x="157" y="708"/>
                    <a:pt x="255" y="749"/>
                    <a:pt x="355" y="749"/>
                  </a:cubicBezTo>
                  <a:cubicBezTo>
                    <a:pt x="432" y="749"/>
                    <a:pt x="509" y="725"/>
                    <a:pt x="567" y="681"/>
                  </a:cubicBezTo>
                  <a:cubicBezTo>
                    <a:pt x="734" y="548"/>
                    <a:pt x="801" y="314"/>
                    <a:pt x="701" y="181"/>
                  </a:cubicBezTo>
                  <a:cubicBezTo>
                    <a:pt x="633" y="67"/>
                    <a:pt x="488" y="0"/>
                    <a:pt x="36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
            <p:cNvSpPr/>
            <p:nvPr/>
          </p:nvSpPr>
          <p:spPr>
            <a:xfrm>
              <a:off x="3636100" y="2827075"/>
              <a:ext cx="30050" cy="27550"/>
            </a:xfrm>
            <a:custGeom>
              <a:rect b="b" l="l" r="r" t="t"/>
              <a:pathLst>
                <a:path extrusionOk="0" h="1102" w="1202">
                  <a:moveTo>
                    <a:pt x="549" y="0"/>
                  </a:moveTo>
                  <a:cubicBezTo>
                    <a:pt x="446" y="0"/>
                    <a:pt x="347" y="26"/>
                    <a:pt x="267" y="83"/>
                  </a:cubicBezTo>
                  <a:cubicBezTo>
                    <a:pt x="34" y="216"/>
                    <a:pt x="1" y="683"/>
                    <a:pt x="134" y="917"/>
                  </a:cubicBezTo>
                  <a:cubicBezTo>
                    <a:pt x="224" y="1043"/>
                    <a:pt x="364" y="1101"/>
                    <a:pt x="510" y="1101"/>
                  </a:cubicBezTo>
                  <a:cubicBezTo>
                    <a:pt x="633" y="1101"/>
                    <a:pt x="761" y="1060"/>
                    <a:pt x="868" y="984"/>
                  </a:cubicBezTo>
                  <a:cubicBezTo>
                    <a:pt x="1101" y="817"/>
                    <a:pt x="1201" y="483"/>
                    <a:pt x="1068" y="250"/>
                  </a:cubicBezTo>
                  <a:cubicBezTo>
                    <a:pt x="958" y="96"/>
                    <a:pt x="747" y="0"/>
                    <a:pt x="54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
            <p:cNvSpPr/>
            <p:nvPr/>
          </p:nvSpPr>
          <p:spPr>
            <a:xfrm>
              <a:off x="3555200" y="2844575"/>
              <a:ext cx="30900" cy="27850"/>
            </a:xfrm>
            <a:custGeom>
              <a:rect b="b" l="l" r="r" t="t"/>
              <a:pathLst>
                <a:path extrusionOk="0" h="1114" w="1236">
                  <a:moveTo>
                    <a:pt x="572" y="1"/>
                  </a:moveTo>
                  <a:cubicBezTo>
                    <a:pt x="466" y="1"/>
                    <a:pt x="359" y="26"/>
                    <a:pt x="268" y="83"/>
                  </a:cubicBezTo>
                  <a:cubicBezTo>
                    <a:pt x="34" y="250"/>
                    <a:pt x="1" y="684"/>
                    <a:pt x="168" y="917"/>
                  </a:cubicBezTo>
                  <a:cubicBezTo>
                    <a:pt x="237" y="1056"/>
                    <a:pt x="360" y="1114"/>
                    <a:pt x="495" y="1114"/>
                  </a:cubicBezTo>
                  <a:cubicBezTo>
                    <a:pt x="621" y="1114"/>
                    <a:pt x="756" y="1064"/>
                    <a:pt x="868" y="984"/>
                  </a:cubicBezTo>
                  <a:cubicBezTo>
                    <a:pt x="1102" y="851"/>
                    <a:pt x="1235" y="484"/>
                    <a:pt x="1068" y="250"/>
                  </a:cubicBezTo>
                  <a:cubicBezTo>
                    <a:pt x="980" y="96"/>
                    <a:pt x="777" y="1"/>
                    <a:pt x="5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
            <p:cNvSpPr/>
            <p:nvPr/>
          </p:nvSpPr>
          <p:spPr>
            <a:xfrm>
              <a:off x="3618600" y="2862975"/>
              <a:ext cx="20850" cy="18625"/>
            </a:xfrm>
            <a:custGeom>
              <a:rect b="b" l="l" r="r" t="t"/>
              <a:pathLst>
                <a:path extrusionOk="0" h="745" w="834">
                  <a:moveTo>
                    <a:pt x="361" y="1"/>
                  </a:moveTo>
                  <a:cubicBezTo>
                    <a:pt x="299" y="1"/>
                    <a:pt x="243" y="16"/>
                    <a:pt x="200" y="48"/>
                  </a:cubicBezTo>
                  <a:cubicBezTo>
                    <a:pt x="33" y="148"/>
                    <a:pt x="0" y="448"/>
                    <a:pt x="100" y="615"/>
                  </a:cubicBezTo>
                  <a:cubicBezTo>
                    <a:pt x="153" y="703"/>
                    <a:pt x="243" y="745"/>
                    <a:pt x="341" y="745"/>
                  </a:cubicBezTo>
                  <a:cubicBezTo>
                    <a:pt x="428" y="745"/>
                    <a:pt x="522" y="711"/>
                    <a:pt x="600" y="648"/>
                  </a:cubicBezTo>
                  <a:cubicBezTo>
                    <a:pt x="734" y="548"/>
                    <a:pt x="834" y="315"/>
                    <a:pt x="734" y="181"/>
                  </a:cubicBezTo>
                  <a:cubicBezTo>
                    <a:pt x="643" y="68"/>
                    <a:pt x="491" y="1"/>
                    <a:pt x="36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
            <p:cNvSpPr/>
            <p:nvPr/>
          </p:nvSpPr>
          <p:spPr>
            <a:xfrm>
              <a:off x="3586075" y="2878825"/>
              <a:ext cx="20875" cy="18750"/>
            </a:xfrm>
            <a:custGeom>
              <a:rect b="b" l="l" r="r" t="t"/>
              <a:pathLst>
                <a:path extrusionOk="0" h="750" w="835">
                  <a:moveTo>
                    <a:pt x="383" y="1"/>
                  </a:moveTo>
                  <a:cubicBezTo>
                    <a:pt x="317" y="1"/>
                    <a:pt x="254" y="16"/>
                    <a:pt x="200" y="48"/>
                  </a:cubicBezTo>
                  <a:cubicBezTo>
                    <a:pt x="33" y="181"/>
                    <a:pt x="0" y="481"/>
                    <a:pt x="100" y="615"/>
                  </a:cubicBezTo>
                  <a:cubicBezTo>
                    <a:pt x="157" y="709"/>
                    <a:pt x="255" y="750"/>
                    <a:pt x="361" y="750"/>
                  </a:cubicBezTo>
                  <a:cubicBezTo>
                    <a:pt x="442" y="750"/>
                    <a:pt x="528" y="725"/>
                    <a:pt x="601" y="681"/>
                  </a:cubicBezTo>
                  <a:cubicBezTo>
                    <a:pt x="734" y="581"/>
                    <a:pt x="834" y="315"/>
                    <a:pt x="734" y="181"/>
                  </a:cubicBezTo>
                  <a:cubicBezTo>
                    <a:pt x="666" y="68"/>
                    <a:pt x="521" y="1"/>
                    <a:pt x="38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
            <p:cNvSpPr/>
            <p:nvPr/>
          </p:nvSpPr>
          <p:spPr>
            <a:xfrm>
              <a:off x="3745600" y="2557100"/>
              <a:ext cx="243825" cy="240950"/>
            </a:xfrm>
            <a:custGeom>
              <a:rect b="b" l="l" r="r" t="t"/>
              <a:pathLst>
                <a:path extrusionOk="0" h="9638" w="9753">
                  <a:moveTo>
                    <a:pt x="5628" y="1"/>
                  </a:moveTo>
                  <a:cubicBezTo>
                    <a:pt x="5567" y="1"/>
                    <a:pt x="5509" y="35"/>
                    <a:pt x="5494" y="107"/>
                  </a:cubicBezTo>
                  <a:cubicBezTo>
                    <a:pt x="5428" y="574"/>
                    <a:pt x="5361" y="1008"/>
                    <a:pt x="5294" y="1442"/>
                  </a:cubicBezTo>
                  <a:cubicBezTo>
                    <a:pt x="5094" y="1408"/>
                    <a:pt x="4894" y="1375"/>
                    <a:pt x="4727" y="1375"/>
                  </a:cubicBezTo>
                  <a:cubicBezTo>
                    <a:pt x="4560" y="1375"/>
                    <a:pt x="4393" y="1408"/>
                    <a:pt x="4227" y="1475"/>
                  </a:cubicBezTo>
                  <a:cubicBezTo>
                    <a:pt x="4227" y="1408"/>
                    <a:pt x="4227" y="1375"/>
                    <a:pt x="4193" y="1308"/>
                  </a:cubicBezTo>
                  <a:cubicBezTo>
                    <a:pt x="4127" y="941"/>
                    <a:pt x="4027" y="541"/>
                    <a:pt x="3926" y="174"/>
                  </a:cubicBezTo>
                  <a:cubicBezTo>
                    <a:pt x="3913" y="107"/>
                    <a:pt x="3861" y="78"/>
                    <a:pt x="3807" y="78"/>
                  </a:cubicBezTo>
                  <a:cubicBezTo>
                    <a:pt x="3727" y="78"/>
                    <a:pt x="3640" y="141"/>
                    <a:pt x="3660" y="241"/>
                  </a:cubicBezTo>
                  <a:cubicBezTo>
                    <a:pt x="3760" y="675"/>
                    <a:pt x="3860" y="1108"/>
                    <a:pt x="3960" y="1542"/>
                  </a:cubicBezTo>
                  <a:cubicBezTo>
                    <a:pt x="3660" y="1675"/>
                    <a:pt x="3359" y="1842"/>
                    <a:pt x="3059" y="2076"/>
                  </a:cubicBezTo>
                  <a:cubicBezTo>
                    <a:pt x="3026" y="2009"/>
                    <a:pt x="2959" y="1909"/>
                    <a:pt x="2926" y="1842"/>
                  </a:cubicBezTo>
                  <a:cubicBezTo>
                    <a:pt x="2692" y="1508"/>
                    <a:pt x="2459" y="1208"/>
                    <a:pt x="2225" y="908"/>
                  </a:cubicBezTo>
                  <a:cubicBezTo>
                    <a:pt x="2196" y="859"/>
                    <a:pt x="2155" y="839"/>
                    <a:pt x="2115" y="839"/>
                  </a:cubicBezTo>
                  <a:cubicBezTo>
                    <a:pt x="2017" y="839"/>
                    <a:pt x="1921" y="957"/>
                    <a:pt x="1992" y="1075"/>
                  </a:cubicBezTo>
                  <a:cubicBezTo>
                    <a:pt x="2292" y="1475"/>
                    <a:pt x="2559" y="1875"/>
                    <a:pt x="2859" y="2276"/>
                  </a:cubicBezTo>
                  <a:cubicBezTo>
                    <a:pt x="2626" y="2476"/>
                    <a:pt x="2392" y="2743"/>
                    <a:pt x="2225" y="3010"/>
                  </a:cubicBezTo>
                  <a:cubicBezTo>
                    <a:pt x="2125" y="2943"/>
                    <a:pt x="2025" y="2876"/>
                    <a:pt x="1925" y="2809"/>
                  </a:cubicBezTo>
                  <a:cubicBezTo>
                    <a:pt x="1591" y="2609"/>
                    <a:pt x="1258" y="2409"/>
                    <a:pt x="924" y="2209"/>
                  </a:cubicBezTo>
                  <a:cubicBezTo>
                    <a:pt x="896" y="2192"/>
                    <a:pt x="868" y="2185"/>
                    <a:pt x="843" y="2185"/>
                  </a:cubicBezTo>
                  <a:cubicBezTo>
                    <a:pt x="721" y="2185"/>
                    <a:pt x="653" y="2359"/>
                    <a:pt x="791" y="2442"/>
                  </a:cubicBezTo>
                  <a:cubicBezTo>
                    <a:pt x="1191" y="2709"/>
                    <a:pt x="1625" y="2976"/>
                    <a:pt x="2058" y="3243"/>
                  </a:cubicBezTo>
                  <a:cubicBezTo>
                    <a:pt x="1892" y="3543"/>
                    <a:pt x="1758" y="3843"/>
                    <a:pt x="1625" y="4144"/>
                  </a:cubicBezTo>
                  <a:cubicBezTo>
                    <a:pt x="1558" y="4144"/>
                    <a:pt x="1458" y="4110"/>
                    <a:pt x="1391" y="4110"/>
                  </a:cubicBezTo>
                  <a:cubicBezTo>
                    <a:pt x="991" y="4044"/>
                    <a:pt x="624" y="3977"/>
                    <a:pt x="224" y="3910"/>
                  </a:cubicBezTo>
                  <a:cubicBezTo>
                    <a:pt x="215" y="3908"/>
                    <a:pt x="207" y="3908"/>
                    <a:pt x="198" y="3908"/>
                  </a:cubicBezTo>
                  <a:cubicBezTo>
                    <a:pt x="51" y="3908"/>
                    <a:pt x="1" y="4179"/>
                    <a:pt x="190" y="4210"/>
                  </a:cubicBezTo>
                  <a:cubicBezTo>
                    <a:pt x="624" y="4277"/>
                    <a:pt x="1091" y="4344"/>
                    <a:pt x="1558" y="4411"/>
                  </a:cubicBezTo>
                  <a:cubicBezTo>
                    <a:pt x="1458" y="4744"/>
                    <a:pt x="1425" y="5011"/>
                    <a:pt x="1425" y="5311"/>
                  </a:cubicBezTo>
                  <a:cubicBezTo>
                    <a:pt x="1425" y="5378"/>
                    <a:pt x="1458" y="5411"/>
                    <a:pt x="1458" y="5478"/>
                  </a:cubicBezTo>
                  <a:cubicBezTo>
                    <a:pt x="1425" y="5478"/>
                    <a:pt x="1391" y="5478"/>
                    <a:pt x="1358" y="5511"/>
                  </a:cubicBezTo>
                  <a:cubicBezTo>
                    <a:pt x="991" y="5578"/>
                    <a:pt x="624" y="5678"/>
                    <a:pt x="224" y="5778"/>
                  </a:cubicBezTo>
                  <a:cubicBezTo>
                    <a:pt x="67" y="5810"/>
                    <a:pt x="117" y="6048"/>
                    <a:pt x="262" y="6048"/>
                  </a:cubicBezTo>
                  <a:cubicBezTo>
                    <a:pt x="271" y="6048"/>
                    <a:pt x="281" y="6047"/>
                    <a:pt x="291" y="6045"/>
                  </a:cubicBezTo>
                  <a:cubicBezTo>
                    <a:pt x="691" y="5945"/>
                    <a:pt x="1091" y="5845"/>
                    <a:pt x="1491" y="5778"/>
                  </a:cubicBezTo>
                  <a:cubicBezTo>
                    <a:pt x="1558" y="6145"/>
                    <a:pt x="1725" y="6445"/>
                    <a:pt x="1958" y="6746"/>
                  </a:cubicBezTo>
                  <a:cubicBezTo>
                    <a:pt x="1958" y="6746"/>
                    <a:pt x="1925" y="6779"/>
                    <a:pt x="1892" y="6779"/>
                  </a:cubicBezTo>
                  <a:cubicBezTo>
                    <a:pt x="1591" y="7012"/>
                    <a:pt x="1258" y="7246"/>
                    <a:pt x="958" y="7479"/>
                  </a:cubicBezTo>
                  <a:cubicBezTo>
                    <a:pt x="819" y="7562"/>
                    <a:pt x="911" y="7737"/>
                    <a:pt x="1041" y="7737"/>
                  </a:cubicBezTo>
                  <a:cubicBezTo>
                    <a:pt x="1068" y="7737"/>
                    <a:pt x="1096" y="7730"/>
                    <a:pt x="1124" y="7713"/>
                  </a:cubicBezTo>
                  <a:cubicBezTo>
                    <a:pt x="1458" y="7446"/>
                    <a:pt x="1825" y="7213"/>
                    <a:pt x="2159" y="6946"/>
                  </a:cubicBezTo>
                  <a:cubicBezTo>
                    <a:pt x="2425" y="7179"/>
                    <a:pt x="2692" y="7379"/>
                    <a:pt x="3026" y="7513"/>
                  </a:cubicBezTo>
                  <a:cubicBezTo>
                    <a:pt x="2992" y="7613"/>
                    <a:pt x="2926" y="7680"/>
                    <a:pt x="2892" y="7780"/>
                  </a:cubicBezTo>
                  <a:cubicBezTo>
                    <a:pt x="2659" y="8113"/>
                    <a:pt x="2459" y="8447"/>
                    <a:pt x="2259" y="8780"/>
                  </a:cubicBezTo>
                  <a:cubicBezTo>
                    <a:pt x="2188" y="8874"/>
                    <a:pt x="2299" y="8984"/>
                    <a:pt x="2394" y="8984"/>
                  </a:cubicBezTo>
                  <a:cubicBezTo>
                    <a:pt x="2434" y="8984"/>
                    <a:pt x="2472" y="8964"/>
                    <a:pt x="2492" y="8914"/>
                  </a:cubicBezTo>
                  <a:lnTo>
                    <a:pt x="3293" y="7646"/>
                  </a:lnTo>
                  <a:cubicBezTo>
                    <a:pt x="3593" y="7746"/>
                    <a:pt x="3926" y="7813"/>
                    <a:pt x="4227" y="7846"/>
                  </a:cubicBezTo>
                  <a:cubicBezTo>
                    <a:pt x="4227" y="8013"/>
                    <a:pt x="4193" y="8147"/>
                    <a:pt x="4160" y="8313"/>
                  </a:cubicBezTo>
                  <a:cubicBezTo>
                    <a:pt x="4093" y="8714"/>
                    <a:pt x="4027" y="9081"/>
                    <a:pt x="3993" y="9481"/>
                  </a:cubicBezTo>
                  <a:cubicBezTo>
                    <a:pt x="3974" y="9575"/>
                    <a:pt x="4052" y="9638"/>
                    <a:pt x="4128" y="9638"/>
                  </a:cubicBezTo>
                  <a:cubicBezTo>
                    <a:pt x="4187" y="9638"/>
                    <a:pt x="4246" y="9601"/>
                    <a:pt x="4260" y="9514"/>
                  </a:cubicBezTo>
                  <a:cubicBezTo>
                    <a:pt x="4360" y="8980"/>
                    <a:pt x="4427" y="8413"/>
                    <a:pt x="4527" y="7880"/>
                  </a:cubicBezTo>
                  <a:lnTo>
                    <a:pt x="4860" y="7880"/>
                  </a:lnTo>
                  <a:cubicBezTo>
                    <a:pt x="5061" y="7880"/>
                    <a:pt x="5261" y="7846"/>
                    <a:pt x="5428" y="7813"/>
                  </a:cubicBezTo>
                  <a:cubicBezTo>
                    <a:pt x="5461" y="7980"/>
                    <a:pt x="5528" y="8147"/>
                    <a:pt x="5561" y="8313"/>
                  </a:cubicBezTo>
                  <a:cubicBezTo>
                    <a:pt x="5628" y="8714"/>
                    <a:pt x="5728" y="9081"/>
                    <a:pt x="5828" y="9447"/>
                  </a:cubicBezTo>
                  <a:cubicBezTo>
                    <a:pt x="5842" y="9531"/>
                    <a:pt x="5903" y="9568"/>
                    <a:pt x="5964" y="9568"/>
                  </a:cubicBezTo>
                  <a:cubicBezTo>
                    <a:pt x="6048" y="9568"/>
                    <a:pt x="6133" y="9497"/>
                    <a:pt x="6095" y="9381"/>
                  </a:cubicBezTo>
                  <a:lnTo>
                    <a:pt x="5728" y="7746"/>
                  </a:lnTo>
                  <a:cubicBezTo>
                    <a:pt x="5995" y="7680"/>
                    <a:pt x="6295" y="7546"/>
                    <a:pt x="6562" y="7379"/>
                  </a:cubicBezTo>
                  <a:cubicBezTo>
                    <a:pt x="6662" y="7513"/>
                    <a:pt x="6762" y="7646"/>
                    <a:pt x="6862" y="7813"/>
                  </a:cubicBezTo>
                  <a:cubicBezTo>
                    <a:pt x="7062" y="8113"/>
                    <a:pt x="7296" y="8413"/>
                    <a:pt x="7529" y="8747"/>
                  </a:cubicBezTo>
                  <a:cubicBezTo>
                    <a:pt x="7555" y="8782"/>
                    <a:pt x="7590" y="8796"/>
                    <a:pt x="7626" y="8796"/>
                  </a:cubicBezTo>
                  <a:cubicBezTo>
                    <a:pt x="7728" y="8796"/>
                    <a:pt x="7837" y="8679"/>
                    <a:pt x="7763" y="8580"/>
                  </a:cubicBezTo>
                  <a:cubicBezTo>
                    <a:pt x="7429" y="8147"/>
                    <a:pt x="7129" y="7680"/>
                    <a:pt x="6795" y="7246"/>
                  </a:cubicBezTo>
                  <a:cubicBezTo>
                    <a:pt x="7062" y="7046"/>
                    <a:pt x="7296" y="6846"/>
                    <a:pt x="7496" y="6612"/>
                  </a:cubicBezTo>
                  <a:cubicBezTo>
                    <a:pt x="7629" y="6679"/>
                    <a:pt x="7729" y="6746"/>
                    <a:pt x="7829" y="6812"/>
                  </a:cubicBezTo>
                  <a:cubicBezTo>
                    <a:pt x="8163" y="7012"/>
                    <a:pt x="8496" y="7246"/>
                    <a:pt x="8830" y="7446"/>
                  </a:cubicBezTo>
                  <a:cubicBezTo>
                    <a:pt x="8856" y="7461"/>
                    <a:pt x="8880" y="7468"/>
                    <a:pt x="8904" y="7468"/>
                  </a:cubicBezTo>
                  <a:cubicBezTo>
                    <a:pt x="9031" y="7468"/>
                    <a:pt x="9110" y="7264"/>
                    <a:pt x="8997" y="7179"/>
                  </a:cubicBezTo>
                  <a:cubicBezTo>
                    <a:pt x="8563" y="6912"/>
                    <a:pt x="8129" y="6645"/>
                    <a:pt x="7696" y="6379"/>
                  </a:cubicBezTo>
                  <a:cubicBezTo>
                    <a:pt x="7896" y="6112"/>
                    <a:pt x="8029" y="5812"/>
                    <a:pt x="8129" y="5478"/>
                  </a:cubicBezTo>
                  <a:cubicBezTo>
                    <a:pt x="8196" y="5511"/>
                    <a:pt x="8296" y="5511"/>
                    <a:pt x="8363" y="5545"/>
                  </a:cubicBezTo>
                  <a:cubicBezTo>
                    <a:pt x="8763" y="5611"/>
                    <a:pt x="9130" y="5645"/>
                    <a:pt x="9530" y="5711"/>
                  </a:cubicBezTo>
                  <a:cubicBezTo>
                    <a:pt x="9542" y="5713"/>
                    <a:pt x="9553" y="5714"/>
                    <a:pt x="9564" y="5714"/>
                  </a:cubicBezTo>
                  <a:cubicBezTo>
                    <a:pt x="9734" y="5714"/>
                    <a:pt x="9752" y="5476"/>
                    <a:pt x="9564" y="5445"/>
                  </a:cubicBezTo>
                  <a:cubicBezTo>
                    <a:pt x="9130" y="5345"/>
                    <a:pt x="8663" y="5278"/>
                    <a:pt x="8196" y="5211"/>
                  </a:cubicBezTo>
                  <a:cubicBezTo>
                    <a:pt x="8230" y="5044"/>
                    <a:pt x="8230" y="4878"/>
                    <a:pt x="8230" y="4744"/>
                  </a:cubicBezTo>
                  <a:cubicBezTo>
                    <a:pt x="8230" y="4544"/>
                    <a:pt x="8196" y="4377"/>
                    <a:pt x="8163" y="4210"/>
                  </a:cubicBezTo>
                  <a:cubicBezTo>
                    <a:pt x="8230" y="4177"/>
                    <a:pt x="8296" y="4177"/>
                    <a:pt x="8396" y="4144"/>
                  </a:cubicBezTo>
                  <a:cubicBezTo>
                    <a:pt x="8763" y="4044"/>
                    <a:pt x="9130" y="3977"/>
                    <a:pt x="9530" y="3877"/>
                  </a:cubicBezTo>
                  <a:cubicBezTo>
                    <a:pt x="9681" y="3847"/>
                    <a:pt x="9642" y="3600"/>
                    <a:pt x="9510" y="3600"/>
                  </a:cubicBezTo>
                  <a:cubicBezTo>
                    <a:pt x="9496" y="3600"/>
                    <a:pt x="9480" y="3603"/>
                    <a:pt x="9464" y="3610"/>
                  </a:cubicBezTo>
                  <a:cubicBezTo>
                    <a:pt x="8997" y="3710"/>
                    <a:pt x="8530" y="3810"/>
                    <a:pt x="8063" y="3910"/>
                  </a:cubicBezTo>
                  <a:cubicBezTo>
                    <a:pt x="7963" y="3610"/>
                    <a:pt x="7829" y="3310"/>
                    <a:pt x="7629" y="3010"/>
                  </a:cubicBezTo>
                  <a:lnTo>
                    <a:pt x="7863" y="2843"/>
                  </a:lnTo>
                  <a:cubicBezTo>
                    <a:pt x="8163" y="2609"/>
                    <a:pt x="8496" y="2409"/>
                    <a:pt x="8797" y="2176"/>
                  </a:cubicBezTo>
                  <a:cubicBezTo>
                    <a:pt x="8928" y="2070"/>
                    <a:pt x="8852" y="1902"/>
                    <a:pt x="8732" y="1902"/>
                  </a:cubicBezTo>
                  <a:cubicBezTo>
                    <a:pt x="8700" y="1902"/>
                    <a:pt x="8665" y="1914"/>
                    <a:pt x="8630" y="1942"/>
                  </a:cubicBezTo>
                  <a:cubicBezTo>
                    <a:pt x="8230" y="2209"/>
                    <a:pt x="7829" y="2509"/>
                    <a:pt x="7429" y="2776"/>
                  </a:cubicBezTo>
                  <a:cubicBezTo>
                    <a:pt x="7429" y="2776"/>
                    <a:pt x="7396" y="2743"/>
                    <a:pt x="7362" y="2709"/>
                  </a:cubicBezTo>
                  <a:cubicBezTo>
                    <a:pt x="7195" y="2442"/>
                    <a:pt x="6995" y="2242"/>
                    <a:pt x="6762" y="2042"/>
                  </a:cubicBezTo>
                  <a:cubicBezTo>
                    <a:pt x="6795" y="1975"/>
                    <a:pt x="6829" y="1942"/>
                    <a:pt x="6895" y="1875"/>
                  </a:cubicBezTo>
                  <a:cubicBezTo>
                    <a:pt x="7095" y="1542"/>
                    <a:pt x="7296" y="1208"/>
                    <a:pt x="7496" y="875"/>
                  </a:cubicBezTo>
                  <a:cubicBezTo>
                    <a:pt x="7567" y="756"/>
                    <a:pt x="7468" y="653"/>
                    <a:pt x="7370" y="653"/>
                  </a:cubicBezTo>
                  <a:cubicBezTo>
                    <a:pt x="7330" y="653"/>
                    <a:pt x="7291" y="670"/>
                    <a:pt x="7262" y="708"/>
                  </a:cubicBezTo>
                  <a:cubicBezTo>
                    <a:pt x="6995" y="1108"/>
                    <a:pt x="6762" y="1508"/>
                    <a:pt x="6528" y="1875"/>
                  </a:cubicBezTo>
                  <a:cubicBezTo>
                    <a:pt x="6328" y="1775"/>
                    <a:pt x="6095" y="1675"/>
                    <a:pt x="5861" y="1609"/>
                  </a:cubicBezTo>
                  <a:cubicBezTo>
                    <a:pt x="5761" y="1575"/>
                    <a:pt x="5661" y="1542"/>
                    <a:pt x="5561" y="1508"/>
                  </a:cubicBezTo>
                  <a:cubicBezTo>
                    <a:pt x="5561" y="1442"/>
                    <a:pt x="5594" y="1375"/>
                    <a:pt x="5594" y="1308"/>
                  </a:cubicBezTo>
                  <a:cubicBezTo>
                    <a:pt x="5661" y="941"/>
                    <a:pt x="5728" y="541"/>
                    <a:pt x="5794" y="174"/>
                  </a:cubicBezTo>
                  <a:cubicBezTo>
                    <a:pt x="5794" y="61"/>
                    <a:pt x="5708" y="1"/>
                    <a:pt x="56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
            <p:cNvSpPr/>
            <p:nvPr/>
          </p:nvSpPr>
          <p:spPr>
            <a:xfrm>
              <a:off x="3850425" y="2613150"/>
              <a:ext cx="34200" cy="32625"/>
            </a:xfrm>
            <a:custGeom>
              <a:rect b="b" l="l" r="r" t="t"/>
              <a:pathLst>
                <a:path extrusionOk="0" h="1305" w="1368">
                  <a:moveTo>
                    <a:pt x="667" y="0"/>
                  </a:moveTo>
                  <a:cubicBezTo>
                    <a:pt x="334" y="34"/>
                    <a:pt x="0" y="467"/>
                    <a:pt x="0" y="801"/>
                  </a:cubicBezTo>
                  <a:cubicBezTo>
                    <a:pt x="31" y="1110"/>
                    <a:pt x="320" y="1305"/>
                    <a:pt x="628" y="1305"/>
                  </a:cubicBezTo>
                  <a:cubicBezTo>
                    <a:pt x="652" y="1305"/>
                    <a:pt x="677" y="1304"/>
                    <a:pt x="701" y="1301"/>
                  </a:cubicBezTo>
                  <a:cubicBezTo>
                    <a:pt x="1034" y="1301"/>
                    <a:pt x="1368" y="1034"/>
                    <a:pt x="1368" y="667"/>
                  </a:cubicBezTo>
                  <a:cubicBezTo>
                    <a:pt x="1368" y="334"/>
                    <a:pt x="1001" y="0"/>
                    <a:pt x="6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
            <p:cNvSpPr/>
            <p:nvPr/>
          </p:nvSpPr>
          <p:spPr>
            <a:xfrm>
              <a:off x="3899625" y="2636500"/>
              <a:ext cx="23375" cy="21700"/>
            </a:xfrm>
            <a:custGeom>
              <a:rect b="b" l="l" r="r" t="t"/>
              <a:pathLst>
                <a:path extrusionOk="0" h="868" w="935">
                  <a:moveTo>
                    <a:pt x="467" y="0"/>
                  </a:moveTo>
                  <a:cubicBezTo>
                    <a:pt x="234" y="0"/>
                    <a:pt x="0" y="301"/>
                    <a:pt x="0" y="534"/>
                  </a:cubicBezTo>
                  <a:cubicBezTo>
                    <a:pt x="34" y="768"/>
                    <a:pt x="234" y="868"/>
                    <a:pt x="467" y="868"/>
                  </a:cubicBezTo>
                  <a:cubicBezTo>
                    <a:pt x="701" y="868"/>
                    <a:pt x="934" y="667"/>
                    <a:pt x="934" y="434"/>
                  </a:cubicBezTo>
                  <a:cubicBezTo>
                    <a:pt x="901" y="234"/>
                    <a:pt x="668" y="0"/>
                    <a:pt x="4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
            <p:cNvSpPr/>
            <p:nvPr/>
          </p:nvSpPr>
          <p:spPr>
            <a:xfrm>
              <a:off x="3855425" y="2655600"/>
              <a:ext cx="22550" cy="21775"/>
            </a:xfrm>
            <a:custGeom>
              <a:rect b="b" l="l" r="r" t="t"/>
              <a:pathLst>
                <a:path extrusionOk="0" h="871" w="902">
                  <a:moveTo>
                    <a:pt x="479" y="0"/>
                  </a:moveTo>
                  <a:cubicBezTo>
                    <a:pt x="464" y="0"/>
                    <a:pt x="449" y="1"/>
                    <a:pt x="434" y="4"/>
                  </a:cubicBezTo>
                  <a:cubicBezTo>
                    <a:pt x="201" y="4"/>
                    <a:pt x="0" y="304"/>
                    <a:pt x="0" y="504"/>
                  </a:cubicBezTo>
                  <a:cubicBezTo>
                    <a:pt x="0" y="737"/>
                    <a:pt x="234" y="871"/>
                    <a:pt x="467" y="871"/>
                  </a:cubicBezTo>
                  <a:cubicBezTo>
                    <a:pt x="668" y="837"/>
                    <a:pt x="901" y="671"/>
                    <a:pt x="901" y="437"/>
                  </a:cubicBezTo>
                  <a:cubicBezTo>
                    <a:pt x="901" y="219"/>
                    <a:pt x="697" y="0"/>
                    <a:pt x="47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
            <p:cNvSpPr/>
            <p:nvPr/>
          </p:nvSpPr>
          <p:spPr>
            <a:xfrm>
              <a:off x="3895450" y="2678200"/>
              <a:ext cx="35050" cy="32550"/>
            </a:xfrm>
            <a:custGeom>
              <a:rect b="b" l="l" r="r" t="t"/>
              <a:pathLst>
                <a:path extrusionOk="0" h="1302" w="1402">
                  <a:moveTo>
                    <a:pt x="668" y="0"/>
                  </a:moveTo>
                  <a:cubicBezTo>
                    <a:pt x="334" y="0"/>
                    <a:pt x="1" y="467"/>
                    <a:pt x="34" y="801"/>
                  </a:cubicBezTo>
                  <a:cubicBezTo>
                    <a:pt x="34" y="1134"/>
                    <a:pt x="368" y="1301"/>
                    <a:pt x="701" y="1301"/>
                  </a:cubicBezTo>
                  <a:cubicBezTo>
                    <a:pt x="1035" y="1301"/>
                    <a:pt x="1402" y="1001"/>
                    <a:pt x="1368" y="667"/>
                  </a:cubicBezTo>
                  <a:cubicBezTo>
                    <a:pt x="1368" y="334"/>
                    <a:pt x="1001" y="0"/>
                    <a:pt x="66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
            <p:cNvSpPr/>
            <p:nvPr/>
          </p:nvSpPr>
          <p:spPr>
            <a:xfrm>
              <a:off x="3802875" y="2645675"/>
              <a:ext cx="34225" cy="32550"/>
            </a:xfrm>
            <a:custGeom>
              <a:rect b="b" l="l" r="r" t="t"/>
              <a:pathLst>
                <a:path extrusionOk="0" h="1302" w="1369">
                  <a:moveTo>
                    <a:pt x="668" y="0"/>
                  </a:moveTo>
                  <a:cubicBezTo>
                    <a:pt x="301" y="0"/>
                    <a:pt x="1" y="434"/>
                    <a:pt x="1" y="801"/>
                  </a:cubicBezTo>
                  <a:cubicBezTo>
                    <a:pt x="1" y="1134"/>
                    <a:pt x="335" y="1301"/>
                    <a:pt x="668" y="1301"/>
                  </a:cubicBezTo>
                  <a:cubicBezTo>
                    <a:pt x="1035" y="1301"/>
                    <a:pt x="1369" y="1001"/>
                    <a:pt x="1369" y="667"/>
                  </a:cubicBezTo>
                  <a:cubicBezTo>
                    <a:pt x="1335" y="334"/>
                    <a:pt x="1002" y="0"/>
                    <a:pt x="66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
            <p:cNvSpPr/>
            <p:nvPr/>
          </p:nvSpPr>
          <p:spPr>
            <a:xfrm>
              <a:off x="3858750" y="2702375"/>
              <a:ext cx="23375" cy="21700"/>
            </a:xfrm>
            <a:custGeom>
              <a:rect b="b" l="l" r="r" t="t"/>
              <a:pathLst>
                <a:path extrusionOk="0" h="868" w="935">
                  <a:moveTo>
                    <a:pt x="468" y="1"/>
                  </a:moveTo>
                  <a:cubicBezTo>
                    <a:pt x="234" y="1"/>
                    <a:pt x="1" y="301"/>
                    <a:pt x="34" y="534"/>
                  </a:cubicBezTo>
                  <a:cubicBezTo>
                    <a:pt x="34" y="734"/>
                    <a:pt x="268" y="868"/>
                    <a:pt x="468" y="868"/>
                  </a:cubicBezTo>
                  <a:cubicBezTo>
                    <a:pt x="701" y="868"/>
                    <a:pt x="935" y="668"/>
                    <a:pt x="935" y="434"/>
                  </a:cubicBezTo>
                  <a:cubicBezTo>
                    <a:pt x="935" y="234"/>
                    <a:pt x="701" y="1"/>
                    <a:pt x="46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
            <p:cNvSpPr/>
            <p:nvPr/>
          </p:nvSpPr>
          <p:spPr>
            <a:xfrm>
              <a:off x="3816225" y="2698200"/>
              <a:ext cx="22550" cy="21725"/>
            </a:xfrm>
            <a:custGeom>
              <a:rect b="b" l="l" r="r" t="t"/>
              <a:pathLst>
                <a:path extrusionOk="0" h="869" w="902">
                  <a:moveTo>
                    <a:pt x="434" y="1"/>
                  </a:moveTo>
                  <a:cubicBezTo>
                    <a:pt x="201" y="1"/>
                    <a:pt x="1" y="301"/>
                    <a:pt x="1" y="534"/>
                  </a:cubicBezTo>
                  <a:cubicBezTo>
                    <a:pt x="1" y="735"/>
                    <a:pt x="234" y="868"/>
                    <a:pt x="468" y="868"/>
                  </a:cubicBezTo>
                  <a:cubicBezTo>
                    <a:pt x="668" y="868"/>
                    <a:pt x="901" y="668"/>
                    <a:pt x="901" y="434"/>
                  </a:cubicBezTo>
                  <a:cubicBezTo>
                    <a:pt x="901" y="234"/>
                    <a:pt x="668" y="1"/>
                    <a:pt x="43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
            <p:cNvSpPr/>
            <p:nvPr/>
          </p:nvSpPr>
          <p:spPr>
            <a:xfrm>
              <a:off x="3719500" y="2821525"/>
              <a:ext cx="323575" cy="320050"/>
            </a:xfrm>
            <a:custGeom>
              <a:rect b="b" l="l" r="r" t="t"/>
              <a:pathLst>
                <a:path extrusionOk="0" h="12802" w="12943">
                  <a:moveTo>
                    <a:pt x="6369" y="0"/>
                  </a:moveTo>
                  <a:cubicBezTo>
                    <a:pt x="6269" y="0"/>
                    <a:pt x="6171" y="67"/>
                    <a:pt x="6171" y="205"/>
                  </a:cubicBezTo>
                  <a:cubicBezTo>
                    <a:pt x="6205" y="839"/>
                    <a:pt x="6205" y="1472"/>
                    <a:pt x="6205" y="2140"/>
                  </a:cubicBezTo>
                  <a:cubicBezTo>
                    <a:pt x="5804" y="2206"/>
                    <a:pt x="5371" y="2306"/>
                    <a:pt x="4970" y="2440"/>
                  </a:cubicBezTo>
                  <a:cubicBezTo>
                    <a:pt x="4904" y="2306"/>
                    <a:pt x="4837" y="2173"/>
                    <a:pt x="4770" y="2039"/>
                  </a:cubicBezTo>
                  <a:cubicBezTo>
                    <a:pt x="4570" y="1572"/>
                    <a:pt x="4370" y="1072"/>
                    <a:pt x="4170" y="605"/>
                  </a:cubicBezTo>
                  <a:cubicBezTo>
                    <a:pt x="4136" y="537"/>
                    <a:pt x="4075" y="507"/>
                    <a:pt x="4013" y="507"/>
                  </a:cubicBezTo>
                  <a:cubicBezTo>
                    <a:pt x="3893" y="507"/>
                    <a:pt x="3770" y="618"/>
                    <a:pt x="3836" y="772"/>
                  </a:cubicBezTo>
                  <a:cubicBezTo>
                    <a:pt x="4103" y="1372"/>
                    <a:pt x="4370" y="1973"/>
                    <a:pt x="4604" y="2607"/>
                  </a:cubicBezTo>
                  <a:cubicBezTo>
                    <a:pt x="4203" y="2773"/>
                    <a:pt x="3836" y="3007"/>
                    <a:pt x="3469" y="3240"/>
                  </a:cubicBezTo>
                  <a:lnTo>
                    <a:pt x="3236" y="3007"/>
                  </a:lnTo>
                  <a:cubicBezTo>
                    <a:pt x="2869" y="2640"/>
                    <a:pt x="2502" y="2306"/>
                    <a:pt x="2135" y="1939"/>
                  </a:cubicBezTo>
                  <a:cubicBezTo>
                    <a:pt x="2098" y="1902"/>
                    <a:pt x="2056" y="1887"/>
                    <a:pt x="2015" y="1887"/>
                  </a:cubicBezTo>
                  <a:cubicBezTo>
                    <a:pt x="1871" y="1887"/>
                    <a:pt x="1739" y="2077"/>
                    <a:pt x="1868" y="2206"/>
                  </a:cubicBezTo>
                  <a:cubicBezTo>
                    <a:pt x="2302" y="2640"/>
                    <a:pt x="2736" y="3040"/>
                    <a:pt x="3169" y="3474"/>
                  </a:cubicBezTo>
                  <a:cubicBezTo>
                    <a:pt x="2869" y="3741"/>
                    <a:pt x="2602" y="4041"/>
                    <a:pt x="2402" y="4341"/>
                  </a:cubicBezTo>
                  <a:cubicBezTo>
                    <a:pt x="2335" y="4408"/>
                    <a:pt x="2302" y="4475"/>
                    <a:pt x="2269" y="4541"/>
                  </a:cubicBezTo>
                  <a:cubicBezTo>
                    <a:pt x="2235" y="4508"/>
                    <a:pt x="2202" y="4508"/>
                    <a:pt x="2168" y="4508"/>
                  </a:cubicBezTo>
                  <a:cubicBezTo>
                    <a:pt x="1701" y="4308"/>
                    <a:pt x="1234" y="4108"/>
                    <a:pt x="767" y="3941"/>
                  </a:cubicBezTo>
                  <a:cubicBezTo>
                    <a:pt x="740" y="3929"/>
                    <a:pt x="713" y="3924"/>
                    <a:pt x="689" y="3924"/>
                  </a:cubicBezTo>
                  <a:cubicBezTo>
                    <a:pt x="507" y="3924"/>
                    <a:pt x="428" y="4216"/>
                    <a:pt x="634" y="4274"/>
                  </a:cubicBezTo>
                  <a:cubicBezTo>
                    <a:pt x="1101" y="4475"/>
                    <a:pt x="1601" y="4675"/>
                    <a:pt x="2102" y="4875"/>
                  </a:cubicBezTo>
                  <a:cubicBezTo>
                    <a:pt x="1935" y="5342"/>
                    <a:pt x="1868" y="5809"/>
                    <a:pt x="1902" y="6276"/>
                  </a:cubicBezTo>
                  <a:lnTo>
                    <a:pt x="1768" y="6276"/>
                  </a:lnTo>
                  <a:cubicBezTo>
                    <a:pt x="1268" y="6276"/>
                    <a:pt x="767" y="6309"/>
                    <a:pt x="234" y="6309"/>
                  </a:cubicBezTo>
                  <a:cubicBezTo>
                    <a:pt x="0" y="6309"/>
                    <a:pt x="0" y="6676"/>
                    <a:pt x="267" y="6676"/>
                  </a:cubicBezTo>
                  <a:lnTo>
                    <a:pt x="1935" y="6676"/>
                  </a:lnTo>
                  <a:cubicBezTo>
                    <a:pt x="2035" y="7110"/>
                    <a:pt x="2202" y="7510"/>
                    <a:pt x="2435" y="7944"/>
                  </a:cubicBezTo>
                  <a:cubicBezTo>
                    <a:pt x="2335" y="7977"/>
                    <a:pt x="2202" y="8044"/>
                    <a:pt x="2102" y="8077"/>
                  </a:cubicBezTo>
                  <a:cubicBezTo>
                    <a:pt x="1635" y="8277"/>
                    <a:pt x="1134" y="8477"/>
                    <a:pt x="667" y="8678"/>
                  </a:cubicBezTo>
                  <a:cubicBezTo>
                    <a:pt x="491" y="8766"/>
                    <a:pt x="574" y="9062"/>
                    <a:pt x="756" y="9062"/>
                  </a:cubicBezTo>
                  <a:cubicBezTo>
                    <a:pt x="780" y="9062"/>
                    <a:pt x="807" y="9056"/>
                    <a:pt x="834" y="9044"/>
                  </a:cubicBezTo>
                  <a:cubicBezTo>
                    <a:pt x="1435" y="8778"/>
                    <a:pt x="2035" y="8511"/>
                    <a:pt x="2669" y="8244"/>
                  </a:cubicBezTo>
                  <a:cubicBezTo>
                    <a:pt x="2902" y="8577"/>
                    <a:pt x="3169" y="8911"/>
                    <a:pt x="3503" y="9178"/>
                  </a:cubicBezTo>
                  <a:cubicBezTo>
                    <a:pt x="3369" y="9345"/>
                    <a:pt x="3203" y="9478"/>
                    <a:pt x="3069" y="9645"/>
                  </a:cubicBezTo>
                  <a:cubicBezTo>
                    <a:pt x="2702" y="10012"/>
                    <a:pt x="2369" y="10379"/>
                    <a:pt x="2002" y="10746"/>
                  </a:cubicBezTo>
                  <a:cubicBezTo>
                    <a:pt x="1872" y="10875"/>
                    <a:pt x="2004" y="11065"/>
                    <a:pt x="2148" y="11065"/>
                  </a:cubicBezTo>
                  <a:cubicBezTo>
                    <a:pt x="2189" y="11065"/>
                    <a:pt x="2231" y="11050"/>
                    <a:pt x="2269" y="11013"/>
                  </a:cubicBezTo>
                  <a:cubicBezTo>
                    <a:pt x="2769" y="10479"/>
                    <a:pt x="3269" y="9945"/>
                    <a:pt x="3803" y="9445"/>
                  </a:cubicBezTo>
                  <a:cubicBezTo>
                    <a:pt x="3903" y="9511"/>
                    <a:pt x="4036" y="9612"/>
                    <a:pt x="4170" y="9712"/>
                  </a:cubicBezTo>
                  <a:cubicBezTo>
                    <a:pt x="4370" y="9845"/>
                    <a:pt x="4570" y="9945"/>
                    <a:pt x="4804" y="10045"/>
                  </a:cubicBezTo>
                  <a:cubicBezTo>
                    <a:pt x="4737" y="10245"/>
                    <a:pt x="4637" y="10479"/>
                    <a:pt x="4570" y="10679"/>
                  </a:cubicBezTo>
                  <a:cubicBezTo>
                    <a:pt x="4370" y="11146"/>
                    <a:pt x="4170" y="11646"/>
                    <a:pt x="4003" y="12113"/>
                  </a:cubicBezTo>
                  <a:cubicBezTo>
                    <a:pt x="3940" y="12261"/>
                    <a:pt x="4063" y="12369"/>
                    <a:pt x="4180" y="12369"/>
                  </a:cubicBezTo>
                  <a:cubicBezTo>
                    <a:pt x="4247" y="12369"/>
                    <a:pt x="4312" y="12332"/>
                    <a:pt x="4337" y="12247"/>
                  </a:cubicBezTo>
                  <a:cubicBezTo>
                    <a:pt x="4604" y="11546"/>
                    <a:pt x="4904" y="10879"/>
                    <a:pt x="5171" y="10179"/>
                  </a:cubicBezTo>
                  <a:cubicBezTo>
                    <a:pt x="5538" y="10312"/>
                    <a:pt x="5938" y="10412"/>
                    <a:pt x="6338" y="10445"/>
                  </a:cubicBezTo>
                  <a:lnTo>
                    <a:pt x="6338" y="11079"/>
                  </a:lnTo>
                  <a:cubicBezTo>
                    <a:pt x="6371" y="11613"/>
                    <a:pt x="6371" y="12113"/>
                    <a:pt x="6371" y="12614"/>
                  </a:cubicBezTo>
                  <a:cubicBezTo>
                    <a:pt x="6371" y="12743"/>
                    <a:pt x="6465" y="12802"/>
                    <a:pt x="6558" y="12802"/>
                  </a:cubicBezTo>
                  <a:cubicBezTo>
                    <a:pt x="6657" y="12802"/>
                    <a:pt x="6756" y="12734"/>
                    <a:pt x="6738" y="12614"/>
                  </a:cubicBezTo>
                  <a:cubicBezTo>
                    <a:pt x="6738" y="11880"/>
                    <a:pt x="6738" y="11179"/>
                    <a:pt x="6705" y="10445"/>
                  </a:cubicBezTo>
                  <a:cubicBezTo>
                    <a:pt x="7139" y="10445"/>
                    <a:pt x="7539" y="10412"/>
                    <a:pt x="7939" y="10312"/>
                  </a:cubicBezTo>
                  <a:cubicBezTo>
                    <a:pt x="8006" y="10479"/>
                    <a:pt x="8073" y="10612"/>
                    <a:pt x="8139" y="10779"/>
                  </a:cubicBezTo>
                  <a:cubicBezTo>
                    <a:pt x="8340" y="11246"/>
                    <a:pt x="8540" y="11713"/>
                    <a:pt x="8740" y="12180"/>
                  </a:cubicBezTo>
                  <a:cubicBezTo>
                    <a:pt x="8775" y="12261"/>
                    <a:pt x="8841" y="12294"/>
                    <a:pt x="8910" y="12294"/>
                  </a:cubicBezTo>
                  <a:cubicBezTo>
                    <a:pt x="9038" y="12294"/>
                    <a:pt x="9172" y="12177"/>
                    <a:pt x="9107" y="12047"/>
                  </a:cubicBezTo>
                  <a:cubicBezTo>
                    <a:pt x="8840" y="11413"/>
                    <a:pt x="8573" y="10812"/>
                    <a:pt x="8306" y="10212"/>
                  </a:cubicBezTo>
                  <a:cubicBezTo>
                    <a:pt x="8740" y="10045"/>
                    <a:pt x="9107" y="9845"/>
                    <a:pt x="9440" y="9578"/>
                  </a:cubicBezTo>
                  <a:cubicBezTo>
                    <a:pt x="9540" y="9645"/>
                    <a:pt x="9607" y="9712"/>
                    <a:pt x="9707" y="9812"/>
                  </a:cubicBezTo>
                  <a:cubicBezTo>
                    <a:pt x="10074" y="10145"/>
                    <a:pt x="10441" y="10512"/>
                    <a:pt x="10808" y="10879"/>
                  </a:cubicBezTo>
                  <a:cubicBezTo>
                    <a:pt x="10842" y="10913"/>
                    <a:pt x="10881" y="10928"/>
                    <a:pt x="10919" y="10928"/>
                  </a:cubicBezTo>
                  <a:cubicBezTo>
                    <a:pt x="11066" y="10928"/>
                    <a:pt x="11207" y="10711"/>
                    <a:pt x="11075" y="10579"/>
                  </a:cubicBezTo>
                  <a:cubicBezTo>
                    <a:pt x="10608" y="10179"/>
                    <a:pt x="10174" y="9745"/>
                    <a:pt x="9741" y="9311"/>
                  </a:cubicBezTo>
                  <a:cubicBezTo>
                    <a:pt x="9874" y="9178"/>
                    <a:pt x="10007" y="9011"/>
                    <a:pt x="10141" y="8811"/>
                  </a:cubicBezTo>
                  <a:cubicBezTo>
                    <a:pt x="10274" y="8644"/>
                    <a:pt x="10374" y="8411"/>
                    <a:pt x="10474" y="8211"/>
                  </a:cubicBezTo>
                  <a:cubicBezTo>
                    <a:pt x="10541" y="8244"/>
                    <a:pt x="10641" y="8277"/>
                    <a:pt x="10741" y="8311"/>
                  </a:cubicBezTo>
                  <a:cubicBezTo>
                    <a:pt x="11208" y="8511"/>
                    <a:pt x="11709" y="8678"/>
                    <a:pt x="12176" y="8878"/>
                  </a:cubicBezTo>
                  <a:cubicBezTo>
                    <a:pt x="12203" y="8889"/>
                    <a:pt x="12229" y="8895"/>
                    <a:pt x="12254" y="8895"/>
                  </a:cubicBezTo>
                  <a:cubicBezTo>
                    <a:pt x="12436" y="8895"/>
                    <a:pt x="12515" y="8599"/>
                    <a:pt x="12309" y="8511"/>
                  </a:cubicBezTo>
                  <a:cubicBezTo>
                    <a:pt x="11742" y="8277"/>
                    <a:pt x="11175" y="8077"/>
                    <a:pt x="10574" y="7844"/>
                  </a:cubicBezTo>
                  <a:cubicBezTo>
                    <a:pt x="10708" y="7410"/>
                    <a:pt x="10775" y="6976"/>
                    <a:pt x="10775" y="6509"/>
                  </a:cubicBezTo>
                  <a:lnTo>
                    <a:pt x="12676" y="6509"/>
                  </a:lnTo>
                  <a:cubicBezTo>
                    <a:pt x="12943" y="6476"/>
                    <a:pt x="12909" y="6109"/>
                    <a:pt x="12676" y="6109"/>
                  </a:cubicBezTo>
                  <a:cubicBezTo>
                    <a:pt x="12042" y="6109"/>
                    <a:pt x="11408" y="6142"/>
                    <a:pt x="10741" y="6142"/>
                  </a:cubicBezTo>
                  <a:cubicBezTo>
                    <a:pt x="10741" y="6109"/>
                    <a:pt x="10741" y="6042"/>
                    <a:pt x="10741" y="6009"/>
                  </a:cubicBezTo>
                  <a:cubicBezTo>
                    <a:pt x="10741" y="5609"/>
                    <a:pt x="10675" y="5208"/>
                    <a:pt x="10574" y="4841"/>
                  </a:cubicBezTo>
                  <a:cubicBezTo>
                    <a:pt x="10641" y="4808"/>
                    <a:pt x="10741" y="4775"/>
                    <a:pt x="10841" y="4708"/>
                  </a:cubicBezTo>
                  <a:cubicBezTo>
                    <a:pt x="11308" y="4508"/>
                    <a:pt x="11775" y="4308"/>
                    <a:pt x="12242" y="4108"/>
                  </a:cubicBezTo>
                  <a:cubicBezTo>
                    <a:pt x="12446" y="4020"/>
                    <a:pt x="12345" y="3755"/>
                    <a:pt x="12183" y="3755"/>
                  </a:cubicBezTo>
                  <a:cubicBezTo>
                    <a:pt x="12160" y="3755"/>
                    <a:pt x="12135" y="3761"/>
                    <a:pt x="12109" y="3774"/>
                  </a:cubicBezTo>
                  <a:cubicBezTo>
                    <a:pt x="11542" y="4008"/>
                    <a:pt x="10975" y="4241"/>
                    <a:pt x="10441" y="4475"/>
                  </a:cubicBezTo>
                  <a:cubicBezTo>
                    <a:pt x="10308" y="4208"/>
                    <a:pt x="10141" y="3941"/>
                    <a:pt x="9941" y="3707"/>
                  </a:cubicBezTo>
                  <a:cubicBezTo>
                    <a:pt x="9874" y="3574"/>
                    <a:pt x="9774" y="3474"/>
                    <a:pt x="9674" y="3340"/>
                  </a:cubicBezTo>
                  <a:cubicBezTo>
                    <a:pt x="9741" y="3274"/>
                    <a:pt x="9807" y="3240"/>
                    <a:pt x="9874" y="3174"/>
                  </a:cubicBezTo>
                  <a:cubicBezTo>
                    <a:pt x="10208" y="2807"/>
                    <a:pt x="10574" y="2440"/>
                    <a:pt x="10941" y="2073"/>
                  </a:cubicBezTo>
                  <a:cubicBezTo>
                    <a:pt x="11071" y="1943"/>
                    <a:pt x="10939" y="1753"/>
                    <a:pt x="10779" y="1753"/>
                  </a:cubicBezTo>
                  <a:cubicBezTo>
                    <a:pt x="10734" y="1753"/>
                    <a:pt x="10686" y="1769"/>
                    <a:pt x="10641" y="1806"/>
                  </a:cubicBezTo>
                  <a:lnTo>
                    <a:pt x="9440" y="3074"/>
                  </a:lnTo>
                  <a:cubicBezTo>
                    <a:pt x="9274" y="2873"/>
                    <a:pt x="9073" y="2707"/>
                    <a:pt x="8873" y="2573"/>
                  </a:cubicBezTo>
                  <a:cubicBezTo>
                    <a:pt x="8706" y="2473"/>
                    <a:pt x="8506" y="2373"/>
                    <a:pt x="8306" y="2306"/>
                  </a:cubicBezTo>
                  <a:cubicBezTo>
                    <a:pt x="8340" y="2240"/>
                    <a:pt x="8340" y="2173"/>
                    <a:pt x="8373" y="2106"/>
                  </a:cubicBezTo>
                  <a:cubicBezTo>
                    <a:pt x="8573" y="1639"/>
                    <a:pt x="8740" y="1172"/>
                    <a:pt x="8940" y="705"/>
                  </a:cubicBezTo>
                  <a:cubicBezTo>
                    <a:pt x="9003" y="557"/>
                    <a:pt x="8880" y="450"/>
                    <a:pt x="8755" y="450"/>
                  </a:cubicBezTo>
                  <a:cubicBezTo>
                    <a:pt x="8683" y="450"/>
                    <a:pt x="8610" y="486"/>
                    <a:pt x="8573" y="572"/>
                  </a:cubicBezTo>
                  <a:cubicBezTo>
                    <a:pt x="8373" y="1105"/>
                    <a:pt x="8139" y="1639"/>
                    <a:pt x="7939" y="2173"/>
                  </a:cubicBezTo>
                  <a:cubicBezTo>
                    <a:pt x="7659" y="2108"/>
                    <a:pt x="7379" y="2071"/>
                    <a:pt x="7090" y="2071"/>
                  </a:cubicBezTo>
                  <a:cubicBezTo>
                    <a:pt x="6932" y="2071"/>
                    <a:pt x="6770" y="2083"/>
                    <a:pt x="6605" y="2106"/>
                  </a:cubicBezTo>
                  <a:cubicBezTo>
                    <a:pt x="6572" y="1973"/>
                    <a:pt x="6572" y="1839"/>
                    <a:pt x="6572" y="1706"/>
                  </a:cubicBezTo>
                  <a:cubicBezTo>
                    <a:pt x="6572" y="1206"/>
                    <a:pt x="6572" y="705"/>
                    <a:pt x="6572" y="171"/>
                  </a:cubicBezTo>
                  <a:cubicBezTo>
                    <a:pt x="6555" y="59"/>
                    <a:pt x="6461" y="0"/>
                    <a:pt x="636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
            <p:cNvSpPr/>
            <p:nvPr/>
          </p:nvSpPr>
          <p:spPr>
            <a:xfrm>
              <a:off x="3890450" y="2909650"/>
              <a:ext cx="50900" cy="41975"/>
            </a:xfrm>
            <a:custGeom>
              <a:rect b="b" l="l" r="r" t="t"/>
              <a:pathLst>
                <a:path extrusionOk="0" h="1679" w="2036">
                  <a:moveTo>
                    <a:pt x="1137" y="1"/>
                  </a:moveTo>
                  <a:cubicBezTo>
                    <a:pt x="790" y="1"/>
                    <a:pt x="398" y="192"/>
                    <a:pt x="234" y="449"/>
                  </a:cubicBezTo>
                  <a:cubicBezTo>
                    <a:pt x="0" y="816"/>
                    <a:pt x="234" y="1283"/>
                    <a:pt x="601" y="1517"/>
                  </a:cubicBezTo>
                  <a:cubicBezTo>
                    <a:pt x="751" y="1626"/>
                    <a:pt x="934" y="1679"/>
                    <a:pt x="1116" y="1679"/>
                  </a:cubicBezTo>
                  <a:cubicBezTo>
                    <a:pt x="1381" y="1679"/>
                    <a:pt x="1644" y="1567"/>
                    <a:pt x="1802" y="1350"/>
                  </a:cubicBezTo>
                  <a:cubicBezTo>
                    <a:pt x="2035" y="983"/>
                    <a:pt x="1902" y="349"/>
                    <a:pt x="1535" y="116"/>
                  </a:cubicBezTo>
                  <a:cubicBezTo>
                    <a:pt x="1425" y="36"/>
                    <a:pt x="1285" y="1"/>
                    <a:pt x="113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
            <p:cNvSpPr/>
            <p:nvPr/>
          </p:nvSpPr>
          <p:spPr>
            <a:xfrm>
              <a:off x="3932975" y="2968375"/>
              <a:ext cx="34225" cy="27675"/>
            </a:xfrm>
            <a:custGeom>
              <a:rect b="b" l="l" r="r" t="t"/>
              <a:pathLst>
                <a:path extrusionOk="0" h="1107" w="1369">
                  <a:moveTo>
                    <a:pt x="779" y="1"/>
                  </a:moveTo>
                  <a:cubicBezTo>
                    <a:pt x="545" y="1"/>
                    <a:pt x="287" y="134"/>
                    <a:pt x="167" y="302"/>
                  </a:cubicBezTo>
                  <a:cubicBezTo>
                    <a:pt x="1" y="535"/>
                    <a:pt x="134" y="835"/>
                    <a:pt x="401" y="1002"/>
                  </a:cubicBezTo>
                  <a:cubicBezTo>
                    <a:pt x="498" y="1072"/>
                    <a:pt x="625" y="1106"/>
                    <a:pt x="751" y="1106"/>
                  </a:cubicBezTo>
                  <a:cubicBezTo>
                    <a:pt x="928" y="1106"/>
                    <a:pt x="1104" y="1038"/>
                    <a:pt x="1202" y="902"/>
                  </a:cubicBezTo>
                  <a:cubicBezTo>
                    <a:pt x="1368" y="635"/>
                    <a:pt x="1268" y="235"/>
                    <a:pt x="1035" y="68"/>
                  </a:cubicBezTo>
                  <a:cubicBezTo>
                    <a:pt x="960" y="21"/>
                    <a:pt x="871" y="1"/>
                    <a:pt x="77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
            <p:cNvSpPr/>
            <p:nvPr/>
          </p:nvSpPr>
          <p:spPr>
            <a:xfrm>
              <a:off x="3870425" y="2954875"/>
              <a:ext cx="34225" cy="27825"/>
            </a:xfrm>
            <a:custGeom>
              <a:rect b="b" l="l" r="r" t="t"/>
              <a:pathLst>
                <a:path extrusionOk="0" h="1113" w="1369">
                  <a:moveTo>
                    <a:pt x="773" y="1"/>
                  </a:moveTo>
                  <a:cubicBezTo>
                    <a:pt x="546" y="1"/>
                    <a:pt x="284" y="122"/>
                    <a:pt x="168" y="308"/>
                  </a:cubicBezTo>
                  <a:cubicBezTo>
                    <a:pt x="1" y="542"/>
                    <a:pt x="168" y="842"/>
                    <a:pt x="401" y="1009"/>
                  </a:cubicBezTo>
                  <a:cubicBezTo>
                    <a:pt x="512" y="1078"/>
                    <a:pt x="641" y="1113"/>
                    <a:pt x="765" y="1113"/>
                  </a:cubicBezTo>
                  <a:cubicBezTo>
                    <a:pt x="939" y="1113"/>
                    <a:pt x="1104" y="1045"/>
                    <a:pt x="1202" y="908"/>
                  </a:cubicBezTo>
                  <a:cubicBezTo>
                    <a:pt x="1369" y="642"/>
                    <a:pt x="1302" y="241"/>
                    <a:pt x="1035" y="75"/>
                  </a:cubicBezTo>
                  <a:cubicBezTo>
                    <a:pt x="964" y="24"/>
                    <a:pt x="872" y="1"/>
                    <a:pt x="7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
            <p:cNvSpPr/>
            <p:nvPr/>
          </p:nvSpPr>
          <p:spPr>
            <a:xfrm>
              <a:off x="3890450" y="3013450"/>
              <a:ext cx="50900" cy="42075"/>
            </a:xfrm>
            <a:custGeom>
              <a:rect b="b" l="l" r="r" t="t"/>
              <a:pathLst>
                <a:path extrusionOk="0" h="1683" w="2036">
                  <a:moveTo>
                    <a:pt x="1148" y="0"/>
                  </a:moveTo>
                  <a:cubicBezTo>
                    <a:pt x="798" y="0"/>
                    <a:pt x="399" y="183"/>
                    <a:pt x="234" y="467"/>
                  </a:cubicBezTo>
                  <a:cubicBezTo>
                    <a:pt x="0" y="834"/>
                    <a:pt x="201" y="1267"/>
                    <a:pt x="601" y="1534"/>
                  </a:cubicBezTo>
                  <a:cubicBezTo>
                    <a:pt x="754" y="1631"/>
                    <a:pt x="941" y="1682"/>
                    <a:pt x="1127" y="1682"/>
                  </a:cubicBezTo>
                  <a:cubicBezTo>
                    <a:pt x="1388" y="1682"/>
                    <a:pt x="1646" y="1582"/>
                    <a:pt x="1802" y="1367"/>
                  </a:cubicBezTo>
                  <a:cubicBezTo>
                    <a:pt x="2035" y="967"/>
                    <a:pt x="1902" y="333"/>
                    <a:pt x="1535" y="100"/>
                  </a:cubicBezTo>
                  <a:cubicBezTo>
                    <a:pt x="1428" y="32"/>
                    <a:pt x="1292" y="0"/>
                    <a:pt x="114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
            <p:cNvSpPr/>
            <p:nvPr/>
          </p:nvSpPr>
          <p:spPr>
            <a:xfrm>
              <a:off x="3814550" y="2907975"/>
              <a:ext cx="50900" cy="42400"/>
            </a:xfrm>
            <a:custGeom>
              <a:rect b="b" l="l" r="r" t="t"/>
              <a:pathLst>
                <a:path extrusionOk="0" h="1696" w="2036">
                  <a:moveTo>
                    <a:pt x="1144" y="1"/>
                  </a:moveTo>
                  <a:cubicBezTo>
                    <a:pt x="805" y="1"/>
                    <a:pt x="421" y="192"/>
                    <a:pt x="234" y="449"/>
                  </a:cubicBezTo>
                  <a:cubicBezTo>
                    <a:pt x="1" y="850"/>
                    <a:pt x="234" y="1283"/>
                    <a:pt x="601" y="1550"/>
                  </a:cubicBezTo>
                  <a:cubicBezTo>
                    <a:pt x="751" y="1645"/>
                    <a:pt x="933" y="1696"/>
                    <a:pt x="1114" y="1696"/>
                  </a:cubicBezTo>
                  <a:cubicBezTo>
                    <a:pt x="1380" y="1696"/>
                    <a:pt x="1644" y="1588"/>
                    <a:pt x="1802" y="1350"/>
                  </a:cubicBezTo>
                  <a:cubicBezTo>
                    <a:pt x="2036" y="983"/>
                    <a:pt x="1902" y="349"/>
                    <a:pt x="1535" y="116"/>
                  </a:cubicBezTo>
                  <a:cubicBezTo>
                    <a:pt x="1425" y="36"/>
                    <a:pt x="1289" y="1"/>
                    <a:pt x="114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
            <p:cNvSpPr/>
            <p:nvPr/>
          </p:nvSpPr>
          <p:spPr>
            <a:xfrm>
              <a:off x="3839575" y="3008400"/>
              <a:ext cx="34225" cy="28100"/>
            </a:xfrm>
            <a:custGeom>
              <a:rect b="b" l="l" r="r" t="t"/>
              <a:pathLst>
                <a:path extrusionOk="0" h="1124" w="1369">
                  <a:moveTo>
                    <a:pt x="779" y="1"/>
                  </a:moveTo>
                  <a:cubicBezTo>
                    <a:pt x="545" y="1"/>
                    <a:pt x="287" y="134"/>
                    <a:pt x="167" y="302"/>
                  </a:cubicBezTo>
                  <a:cubicBezTo>
                    <a:pt x="1" y="569"/>
                    <a:pt x="167" y="869"/>
                    <a:pt x="401" y="1036"/>
                  </a:cubicBezTo>
                  <a:cubicBezTo>
                    <a:pt x="512" y="1091"/>
                    <a:pt x="639" y="1123"/>
                    <a:pt x="763" y="1123"/>
                  </a:cubicBezTo>
                  <a:cubicBezTo>
                    <a:pt x="937" y="1123"/>
                    <a:pt x="1104" y="1059"/>
                    <a:pt x="1202" y="902"/>
                  </a:cubicBezTo>
                  <a:cubicBezTo>
                    <a:pt x="1368" y="669"/>
                    <a:pt x="1268" y="235"/>
                    <a:pt x="1035" y="68"/>
                  </a:cubicBezTo>
                  <a:cubicBezTo>
                    <a:pt x="960" y="21"/>
                    <a:pt x="871" y="1"/>
                    <a:pt x="77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
            <p:cNvSpPr/>
            <p:nvPr/>
          </p:nvSpPr>
          <p:spPr>
            <a:xfrm>
              <a:off x="3796225" y="2971575"/>
              <a:ext cx="34200" cy="27800"/>
            </a:xfrm>
            <a:custGeom>
              <a:rect b="b" l="l" r="r" t="t"/>
              <a:pathLst>
                <a:path extrusionOk="0" h="1112" w="1368">
                  <a:moveTo>
                    <a:pt x="772" y="0"/>
                  </a:moveTo>
                  <a:cubicBezTo>
                    <a:pt x="545" y="0"/>
                    <a:pt x="283" y="121"/>
                    <a:pt x="167" y="307"/>
                  </a:cubicBezTo>
                  <a:cubicBezTo>
                    <a:pt x="0" y="541"/>
                    <a:pt x="167" y="841"/>
                    <a:pt x="400" y="1008"/>
                  </a:cubicBezTo>
                  <a:cubicBezTo>
                    <a:pt x="512" y="1077"/>
                    <a:pt x="640" y="1112"/>
                    <a:pt x="764" y="1112"/>
                  </a:cubicBezTo>
                  <a:cubicBezTo>
                    <a:pt x="938" y="1112"/>
                    <a:pt x="1104" y="1044"/>
                    <a:pt x="1201" y="908"/>
                  </a:cubicBezTo>
                  <a:cubicBezTo>
                    <a:pt x="1368" y="641"/>
                    <a:pt x="1268" y="240"/>
                    <a:pt x="1034" y="74"/>
                  </a:cubicBezTo>
                  <a:cubicBezTo>
                    <a:pt x="963" y="23"/>
                    <a:pt x="871" y="0"/>
                    <a:pt x="77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1"/>
          <p:cNvGrpSpPr/>
          <p:nvPr/>
        </p:nvGrpSpPr>
        <p:grpSpPr>
          <a:xfrm>
            <a:off x="4531765" y="3851988"/>
            <a:ext cx="398803" cy="495059"/>
            <a:chOff x="4063900" y="3153525"/>
            <a:chExt cx="338600" cy="420325"/>
          </a:xfrm>
        </p:grpSpPr>
        <p:sp>
          <p:nvSpPr>
            <p:cNvPr id="1130" name="Google Shape;1130;p1"/>
            <p:cNvSpPr/>
            <p:nvPr/>
          </p:nvSpPr>
          <p:spPr>
            <a:xfrm>
              <a:off x="4063900" y="3153525"/>
              <a:ext cx="31725" cy="33400"/>
            </a:xfrm>
            <a:custGeom>
              <a:rect b="b" l="l" r="r" t="t"/>
              <a:pathLst>
                <a:path extrusionOk="0" h="1336" w="1269">
                  <a:moveTo>
                    <a:pt x="601" y="1"/>
                  </a:moveTo>
                  <a:lnTo>
                    <a:pt x="1" y="434"/>
                  </a:lnTo>
                  <a:lnTo>
                    <a:pt x="701" y="1335"/>
                  </a:lnTo>
                  <a:lnTo>
                    <a:pt x="1268" y="868"/>
                  </a:lnTo>
                  <a:lnTo>
                    <a:pt x="6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1" name="Google Shape;1131;p1"/>
            <p:cNvGrpSpPr/>
            <p:nvPr/>
          </p:nvGrpSpPr>
          <p:grpSpPr>
            <a:xfrm>
              <a:off x="4113100" y="3216075"/>
              <a:ext cx="289400" cy="357775"/>
              <a:chOff x="4113100" y="3216075"/>
              <a:chExt cx="289400" cy="357775"/>
            </a:xfrm>
          </p:grpSpPr>
          <p:sp>
            <p:nvSpPr>
              <p:cNvPr id="1132" name="Google Shape;1132;p1"/>
              <p:cNvSpPr/>
              <p:nvPr/>
            </p:nvSpPr>
            <p:spPr>
              <a:xfrm>
                <a:off x="4113100" y="3216075"/>
                <a:ext cx="240200" cy="295250"/>
              </a:xfrm>
              <a:custGeom>
                <a:rect b="b" l="l" r="r" t="t"/>
                <a:pathLst>
                  <a:path extrusionOk="0" h="11810" w="9608">
                    <a:moveTo>
                      <a:pt x="601" y="1"/>
                    </a:moveTo>
                    <a:lnTo>
                      <a:pt x="1" y="434"/>
                    </a:lnTo>
                    <a:lnTo>
                      <a:pt x="1302" y="2069"/>
                    </a:lnTo>
                    <a:lnTo>
                      <a:pt x="1869" y="1602"/>
                    </a:lnTo>
                    <a:lnTo>
                      <a:pt x="601" y="1"/>
                    </a:lnTo>
                    <a:close/>
                    <a:moveTo>
                      <a:pt x="3170" y="3236"/>
                    </a:moveTo>
                    <a:lnTo>
                      <a:pt x="2569" y="3703"/>
                    </a:lnTo>
                    <a:lnTo>
                      <a:pt x="3870" y="5338"/>
                    </a:lnTo>
                    <a:lnTo>
                      <a:pt x="4437" y="4871"/>
                    </a:lnTo>
                    <a:lnTo>
                      <a:pt x="3170" y="3236"/>
                    </a:lnTo>
                    <a:close/>
                    <a:moveTo>
                      <a:pt x="5738" y="6472"/>
                    </a:moveTo>
                    <a:lnTo>
                      <a:pt x="5171" y="6939"/>
                    </a:lnTo>
                    <a:lnTo>
                      <a:pt x="6439" y="8573"/>
                    </a:lnTo>
                    <a:lnTo>
                      <a:pt x="7006" y="8106"/>
                    </a:lnTo>
                    <a:lnTo>
                      <a:pt x="5738" y="6472"/>
                    </a:lnTo>
                    <a:close/>
                    <a:moveTo>
                      <a:pt x="8307" y="9741"/>
                    </a:moveTo>
                    <a:lnTo>
                      <a:pt x="7740" y="10208"/>
                    </a:lnTo>
                    <a:lnTo>
                      <a:pt x="9007" y="11809"/>
                    </a:lnTo>
                    <a:lnTo>
                      <a:pt x="9608" y="11375"/>
                    </a:lnTo>
                    <a:lnTo>
                      <a:pt x="8307" y="974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
              <p:cNvSpPr/>
              <p:nvPr/>
            </p:nvSpPr>
            <p:spPr>
              <a:xfrm>
                <a:off x="4370800" y="3541300"/>
                <a:ext cx="31700" cy="32550"/>
              </a:xfrm>
              <a:custGeom>
                <a:rect b="b" l="l" r="r" t="t"/>
                <a:pathLst>
                  <a:path extrusionOk="0" h="1302" w="1268">
                    <a:moveTo>
                      <a:pt x="567" y="1"/>
                    </a:moveTo>
                    <a:lnTo>
                      <a:pt x="0" y="435"/>
                    </a:lnTo>
                    <a:lnTo>
                      <a:pt x="667" y="1302"/>
                    </a:lnTo>
                    <a:lnTo>
                      <a:pt x="1268" y="868"/>
                    </a:lnTo>
                    <a:lnTo>
                      <a:pt x="5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34" name="Google Shape;1134;p1"/>
          <p:cNvGrpSpPr/>
          <p:nvPr/>
        </p:nvGrpSpPr>
        <p:grpSpPr>
          <a:xfrm>
            <a:off x="610663" y="2400135"/>
            <a:ext cx="1498868" cy="2655910"/>
            <a:chOff x="610663" y="2400135"/>
            <a:chExt cx="1498868" cy="2655910"/>
          </a:xfrm>
        </p:grpSpPr>
        <p:sp>
          <p:nvSpPr>
            <p:cNvPr id="1135" name="Google Shape;1135;p1"/>
            <p:cNvSpPr/>
            <p:nvPr/>
          </p:nvSpPr>
          <p:spPr>
            <a:xfrm>
              <a:off x="1338484" y="2400135"/>
              <a:ext cx="81533" cy="2652965"/>
            </a:xfrm>
            <a:custGeom>
              <a:rect b="b" l="l" r="r" t="t"/>
              <a:pathLst>
                <a:path extrusionOk="0" h="90099" w="2769">
                  <a:moveTo>
                    <a:pt x="0" y="0"/>
                  </a:moveTo>
                  <a:lnTo>
                    <a:pt x="0" y="90098"/>
                  </a:lnTo>
                  <a:lnTo>
                    <a:pt x="2769" y="90098"/>
                  </a:lnTo>
                  <a:lnTo>
                    <a:pt x="27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
            <p:cNvSpPr/>
            <p:nvPr/>
          </p:nvSpPr>
          <p:spPr>
            <a:xfrm>
              <a:off x="610663" y="3019894"/>
              <a:ext cx="665958" cy="1006813"/>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
            <p:cNvSpPr/>
            <p:nvPr/>
          </p:nvSpPr>
          <p:spPr>
            <a:xfrm>
              <a:off x="669611" y="3648515"/>
              <a:ext cx="547118" cy="33797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
            <p:cNvSpPr/>
            <p:nvPr/>
          </p:nvSpPr>
          <p:spPr>
            <a:xfrm>
              <a:off x="867011" y="4026648"/>
              <a:ext cx="31477" cy="29"/>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
            <p:cNvSpPr/>
            <p:nvPr/>
          </p:nvSpPr>
          <p:spPr>
            <a:xfrm>
              <a:off x="812007" y="2959001"/>
              <a:ext cx="263268" cy="100201"/>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
            <p:cNvSpPr/>
            <p:nvPr/>
          </p:nvSpPr>
          <p:spPr>
            <a:xfrm>
              <a:off x="853260" y="2969808"/>
              <a:ext cx="8892" cy="7664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
            <p:cNvSpPr/>
            <p:nvPr/>
          </p:nvSpPr>
          <p:spPr>
            <a:xfrm>
              <a:off x="910236" y="2969808"/>
              <a:ext cx="8863" cy="7664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
            <p:cNvSpPr/>
            <p:nvPr/>
          </p:nvSpPr>
          <p:spPr>
            <a:xfrm>
              <a:off x="968184" y="2969808"/>
              <a:ext cx="8863" cy="7664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
            <p:cNvSpPr/>
            <p:nvPr/>
          </p:nvSpPr>
          <p:spPr>
            <a:xfrm>
              <a:off x="1025160" y="2969808"/>
              <a:ext cx="8863" cy="7664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
            <p:cNvSpPr/>
            <p:nvPr/>
          </p:nvSpPr>
          <p:spPr>
            <a:xfrm>
              <a:off x="638164" y="3144652"/>
              <a:ext cx="781853" cy="81533"/>
            </a:xfrm>
            <a:custGeom>
              <a:rect b="b" l="l" r="r" t="t"/>
              <a:pathLst>
                <a:path extrusionOk="0" h="2769" w="26553">
                  <a:moveTo>
                    <a:pt x="1" y="0"/>
                  </a:moveTo>
                  <a:lnTo>
                    <a:pt x="1" y="2769"/>
                  </a:lnTo>
                  <a:lnTo>
                    <a:pt x="26553" y="2769"/>
                  </a:lnTo>
                  <a:lnTo>
                    <a:pt x="2655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
            <p:cNvSpPr/>
            <p:nvPr/>
          </p:nvSpPr>
          <p:spPr>
            <a:xfrm>
              <a:off x="812007" y="3126956"/>
              <a:ext cx="36394" cy="116926"/>
            </a:xfrm>
            <a:custGeom>
              <a:rect b="b" l="l" r="r" t="t"/>
              <a:pathLst>
                <a:path extrusionOk="0" h="3971" w="1236">
                  <a:moveTo>
                    <a:pt x="1" y="1"/>
                  </a:moveTo>
                  <a:lnTo>
                    <a:pt x="1" y="3970"/>
                  </a:lnTo>
                  <a:lnTo>
                    <a:pt x="1235" y="3970"/>
                  </a:lnTo>
                  <a:lnTo>
                    <a:pt x="123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
            <p:cNvSpPr/>
            <p:nvPr/>
          </p:nvSpPr>
          <p:spPr>
            <a:xfrm>
              <a:off x="1033993" y="3126956"/>
              <a:ext cx="37366" cy="116926"/>
            </a:xfrm>
            <a:custGeom>
              <a:rect b="b" l="l" r="r" t="t"/>
              <a:pathLst>
                <a:path extrusionOk="0" h="3971" w="1269">
                  <a:moveTo>
                    <a:pt x="1" y="1"/>
                  </a:moveTo>
                  <a:lnTo>
                    <a:pt x="1" y="3970"/>
                  </a:lnTo>
                  <a:lnTo>
                    <a:pt x="1268" y="3970"/>
                  </a:lnTo>
                  <a:lnTo>
                    <a:pt x="126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
            <p:cNvSpPr/>
            <p:nvPr/>
          </p:nvSpPr>
          <p:spPr>
            <a:xfrm>
              <a:off x="1490715" y="369762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
            <p:cNvSpPr/>
            <p:nvPr/>
          </p:nvSpPr>
          <p:spPr>
            <a:xfrm>
              <a:off x="1559469" y="423526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
            <p:cNvSpPr/>
            <p:nvPr/>
          </p:nvSpPr>
          <p:spPr>
            <a:xfrm>
              <a:off x="1651808" y="363770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
            <p:cNvSpPr/>
            <p:nvPr/>
          </p:nvSpPr>
          <p:spPr>
            <a:xfrm>
              <a:off x="1693061" y="364851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
            <p:cNvSpPr/>
            <p:nvPr/>
          </p:nvSpPr>
          <p:spPr>
            <a:xfrm>
              <a:off x="1750007" y="364851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
            <p:cNvSpPr/>
            <p:nvPr/>
          </p:nvSpPr>
          <p:spPr>
            <a:xfrm>
              <a:off x="1807985" y="364851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
            <p:cNvSpPr/>
            <p:nvPr/>
          </p:nvSpPr>
          <p:spPr>
            <a:xfrm>
              <a:off x="1864931" y="364851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
            <p:cNvSpPr/>
            <p:nvPr/>
          </p:nvSpPr>
          <p:spPr>
            <a:xfrm>
              <a:off x="1338484" y="387538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
            <p:cNvSpPr/>
            <p:nvPr/>
          </p:nvSpPr>
          <p:spPr>
            <a:xfrm>
              <a:off x="1651808" y="385772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
            <p:cNvSpPr/>
            <p:nvPr/>
          </p:nvSpPr>
          <p:spPr>
            <a:xfrm>
              <a:off x="1878682" y="385772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
            <p:cNvSpPr/>
            <p:nvPr/>
          </p:nvSpPr>
          <p:spPr>
            <a:xfrm>
              <a:off x="1260896" y="3087647"/>
              <a:ext cx="248516" cy="219130"/>
            </a:xfrm>
            <a:custGeom>
              <a:rect b="b" l="l" r="r" t="t"/>
              <a:pathLst>
                <a:path extrusionOk="0" h="7442" w="844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
            <p:cNvSpPr/>
            <p:nvPr/>
          </p:nvSpPr>
          <p:spPr>
            <a:xfrm>
              <a:off x="1338484" y="3150541"/>
              <a:ext cx="94312" cy="94312"/>
            </a:xfrm>
            <a:custGeom>
              <a:rect b="b" l="l" r="r" t="t"/>
              <a:pathLst>
                <a:path extrusionOk="0" h="3203" w="3203">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
            <p:cNvSpPr/>
            <p:nvPr/>
          </p:nvSpPr>
          <p:spPr>
            <a:xfrm>
              <a:off x="1275619" y="380663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
            <p:cNvSpPr/>
            <p:nvPr/>
          </p:nvSpPr>
          <p:spPr>
            <a:xfrm>
              <a:off x="1338484" y="386950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
            <p:cNvSpPr/>
            <p:nvPr/>
          </p:nvSpPr>
          <p:spPr>
            <a:xfrm>
              <a:off x="710864" y="4882143"/>
              <a:ext cx="1349553" cy="173902"/>
            </a:xfrm>
            <a:custGeom>
              <a:rect b="b" l="l" r="r" t="t"/>
              <a:pathLst>
                <a:path extrusionOk="0" h="5906" w="45833">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2" name="Google Shape;1162;p1"/>
          <p:cNvGrpSpPr/>
          <p:nvPr/>
        </p:nvGrpSpPr>
        <p:grpSpPr>
          <a:xfrm>
            <a:off x="6251561" y="2785626"/>
            <a:ext cx="2182463" cy="2277747"/>
            <a:chOff x="3971350" y="1916825"/>
            <a:chExt cx="1853000" cy="1933900"/>
          </a:xfrm>
        </p:grpSpPr>
        <p:sp>
          <p:nvSpPr>
            <p:cNvPr id="1163" name="Google Shape;1163;p1"/>
            <p:cNvSpPr/>
            <p:nvPr/>
          </p:nvSpPr>
          <p:spPr>
            <a:xfrm>
              <a:off x="4789425" y="2513075"/>
              <a:ext cx="855625" cy="1190050"/>
            </a:xfrm>
            <a:custGeom>
              <a:rect b="b" l="l" r="r" t="t"/>
              <a:pathLst>
                <a:path extrusionOk="0" h="47602" w="34225">
                  <a:moveTo>
                    <a:pt x="9774" y="0"/>
                  </a:moveTo>
                  <a:lnTo>
                    <a:pt x="0" y="18781"/>
                  </a:lnTo>
                  <a:lnTo>
                    <a:pt x="8507" y="23717"/>
                  </a:lnTo>
                  <a:cubicBezTo>
                    <a:pt x="8507" y="23717"/>
                    <a:pt x="10990" y="21468"/>
                    <a:pt x="14365" y="21468"/>
                  </a:cubicBezTo>
                  <a:cubicBezTo>
                    <a:pt x="15766" y="21468"/>
                    <a:pt x="17320" y="21855"/>
                    <a:pt x="18914" y="22950"/>
                  </a:cubicBezTo>
                  <a:cubicBezTo>
                    <a:pt x="25919" y="27787"/>
                    <a:pt x="23551" y="47601"/>
                    <a:pt x="23551" y="47601"/>
                  </a:cubicBezTo>
                  <a:lnTo>
                    <a:pt x="30656" y="47601"/>
                  </a:lnTo>
                  <a:cubicBezTo>
                    <a:pt x="34225" y="5271"/>
                    <a:pt x="9774" y="0"/>
                    <a:pt x="97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
            <p:cNvSpPr/>
            <p:nvPr/>
          </p:nvSpPr>
          <p:spPr>
            <a:xfrm>
              <a:off x="4349100" y="1971025"/>
              <a:ext cx="880675" cy="1471900"/>
            </a:xfrm>
            <a:custGeom>
              <a:rect b="b" l="l" r="r" t="t"/>
              <a:pathLst>
                <a:path extrusionOk="0" h="58876" w="35227">
                  <a:moveTo>
                    <a:pt x="27621" y="0"/>
                  </a:moveTo>
                  <a:lnTo>
                    <a:pt x="1" y="55073"/>
                  </a:lnTo>
                  <a:lnTo>
                    <a:pt x="7640" y="58876"/>
                  </a:lnTo>
                  <a:lnTo>
                    <a:pt x="35226" y="3836"/>
                  </a:lnTo>
                  <a:lnTo>
                    <a:pt x="276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
            <p:cNvSpPr/>
            <p:nvPr/>
          </p:nvSpPr>
          <p:spPr>
            <a:xfrm>
              <a:off x="4395800" y="3223575"/>
              <a:ext cx="206025" cy="125950"/>
            </a:xfrm>
            <a:custGeom>
              <a:rect b="b" l="l" r="r" t="t"/>
              <a:pathLst>
                <a:path extrusionOk="0" h="5038" w="8241">
                  <a:moveTo>
                    <a:pt x="601" y="1"/>
                  </a:moveTo>
                  <a:lnTo>
                    <a:pt x="1" y="1235"/>
                  </a:lnTo>
                  <a:lnTo>
                    <a:pt x="7640" y="5038"/>
                  </a:lnTo>
                  <a:lnTo>
                    <a:pt x="8240" y="3837"/>
                  </a:lnTo>
                  <a:lnTo>
                    <a:pt x="601"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
            <p:cNvSpPr/>
            <p:nvPr/>
          </p:nvSpPr>
          <p:spPr>
            <a:xfrm>
              <a:off x="4977050" y="2064425"/>
              <a:ext cx="206025" cy="125100"/>
            </a:xfrm>
            <a:custGeom>
              <a:rect b="b" l="l" r="r" t="t"/>
              <a:pathLst>
                <a:path extrusionOk="0" h="5004" w="8241">
                  <a:moveTo>
                    <a:pt x="601" y="0"/>
                  </a:moveTo>
                  <a:lnTo>
                    <a:pt x="1" y="1201"/>
                  </a:lnTo>
                  <a:lnTo>
                    <a:pt x="7640" y="5004"/>
                  </a:lnTo>
                  <a:lnTo>
                    <a:pt x="8240" y="3803"/>
                  </a:lnTo>
                  <a:lnTo>
                    <a:pt x="601"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
            <p:cNvSpPr/>
            <p:nvPr/>
          </p:nvSpPr>
          <p:spPr>
            <a:xfrm>
              <a:off x="4326600" y="2051900"/>
              <a:ext cx="926525" cy="1310975"/>
            </a:xfrm>
            <a:custGeom>
              <a:rect b="b" l="l" r="r" t="t"/>
              <a:pathLst>
                <a:path extrusionOk="0" h="52439" w="37061">
                  <a:moveTo>
                    <a:pt x="22650" y="1"/>
                  </a:moveTo>
                  <a:lnTo>
                    <a:pt x="0" y="45200"/>
                  </a:lnTo>
                  <a:lnTo>
                    <a:pt x="14411" y="52438"/>
                  </a:lnTo>
                  <a:lnTo>
                    <a:pt x="37060" y="7239"/>
                  </a:lnTo>
                  <a:lnTo>
                    <a:pt x="226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
            <p:cNvSpPr/>
            <p:nvPr/>
          </p:nvSpPr>
          <p:spPr>
            <a:xfrm>
              <a:off x="4554250" y="2133625"/>
              <a:ext cx="698875" cy="1229250"/>
            </a:xfrm>
            <a:custGeom>
              <a:rect b="b" l="l" r="r" t="t"/>
              <a:pathLst>
                <a:path extrusionOk="0" h="49170" w="27955">
                  <a:moveTo>
                    <a:pt x="20082" y="1"/>
                  </a:moveTo>
                  <a:cubicBezTo>
                    <a:pt x="19948" y="8140"/>
                    <a:pt x="17280" y="18381"/>
                    <a:pt x="12143" y="28621"/>
                  </a:cubicBezTo>
                  <a:cubicBezTo>
                    <a:pt x="8607" y="35660"/>
                    <a:pt x="4371" y="41764"/>
                    <a:pt x="1" y="46501"/>
                  </a:cubicBezTo>
                  <a:lnTo>
                    <a:pt x="5271" y="49169"/>
                  </a:lnTo>
                  <a:lnTo>
                    <a:pt x="27954" y="3970"/>
                  </a:lnTo>
                  <a:lnTo>
                    <a:pt x="20082"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
            <p:cNvSpPr/>
            <p:nvPr/>
          </p:nvSpPr>
          <p:spPr>
            <a:xfrm>
              <a:off x="4835300" y="2040225"/>
              <a:ext cx="441175" cy="271075"/>
            </a:xfrm>
            <a:custGeom>
              <a:rect b="b" l="l" r="r" t="t"/>
              <a:pathLst>
                <a:path extrusionOk="0" h="10843" w="17647">
                  <a:moveTo>
                    <a:pt x="1334" y="1"/>
                  </a:moveTo>
                  <a:lnTo>
                    <a:pt x="0" y="2670"/>
                  </a:lnTo>
                  <a:lnTo>
                    <a:pt x="16312" y="10842"/>
                  </a:lnTo>
                  <a:lnTo>
                    <a:pt x="17646" y="8173"/>
                  </a:lnTo>
                  <a:lnTo>
                    <a:pt x="1334"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
            <p:cNvSpPr/>
            <p:nvPr/>
          </p:nvSpPr>
          <p:spPr>
            <a:xfrm>
              <a:off x="4302400" y="3102675"/>
              <a:ext cx="441175" cy="271050"/>
            </a:xfrm>
            <a:custGeom>
              <a:rect b="b" l="l" r="r" t="t"/>
              <a:pathLst>
                <a:path extrusionOk="0" h="10842" w="17647">
                  <a:moveTo>
                    <a:pt x="1335" y="0"/>
                  </a:moveTo>
                  <a:lnTo>
                    <a:pt x="1" y="2669"/>
                  </a:lnTo>
                  <a:lnTo>
                    <a:pt x="16313" y="10841"/>
                  </a:lnTo>
                  <a:lnTo>
                    <a:pt x="17647" y="8173"/>
                  </a:lnTo>
                  <a:lnTo>
                    <a:pt x="1335"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
            <p:cNvSpPr/>
            <p:nvPr/>
          </p:nvSpPr>
          <p:spPr>
            <a:xfrm>
              <a:off x="5007075" y="1916825"/>
              <a:ext cx="263550" cy="187650"/>
            </a:xfrm>
            <a:custGeom>
              <a:rect b="b" l="l" r="r" t="t"/>
              <a:pathLst>
                <a:path extrusionOk="0" h="7506" w="10542">
                  <a:moveTo>
                    <a:pt x="1468" y="0"/>
                  </a:moveTo>
                  <a:lnTo>
                    <a:pt x="1" y="2936"/>
                  </a:lnTo>
                  <a:lnTo>
                    <a:pt x="9074" y="7505"/>
                  </a:lnTo>
                  <a:lnTo>
                    <a:pt x="10542" y="4537"/>
                  </a:lnTo>
                  <a:lnTo>
                    <a:pt x="1468"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
            <p:cNvSpPr/>
            <p:nvPr/>
          </p:nvSpPr>
          <p:spPr>
            <a:xfrm>
              <a:off x="4837800" y="2613150"/>
              <a:ext cx="331075" cy="331100"/>
            </a:xfrm>
            <a:custGeom>
              <a:rect b="b" l="l" r="r" t="t"/>
              <a:pathLst>
                <a:path extrusionOk="0" h="13244" w="13243">
                  <a:moveTo>
                    <a:pt x="6605" y="0"/>
                  </a:moveTo>
                  <a:cubicBezTo>
                    <a:pt x="2969" y="0"/>
                    <a:pt x="0" y="2969"/>
                    <a:pt x="0" y="6638"/>
                  </a:cubicBezTo>
                  <a:cubicBezTo>
                    <a:pt x="0" y="10274"/>
                    <a:pt x="2969" y="13243"/>
                    <a:pt x="6605" y="13243"/>
                  </a:cubicBezTo>
                  <a:cubicBezTo>
                    <a:pt x="10274" y="13243"/>
                    <a:pt x="13243" y="10274"/>
                    <a:pt x="13243" y="6638"/>
                  </a:cubicBezTo>
                  <a:cubicBezTo>
                    <a:pt x="13243" y="2969"/>
                    <a:pt x="10274" y="0"/>
                    <a:pt x="660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
            <p:cNvSpPr/>
            <p:nvPr/>
          </p:nvSpPr>
          <p:spPr>
            <a:xfrm>
              <a:off x="4931200" y="2707375"/>
              <a:ext cx="143450" cy="142625"/>
            </a:xfrm>
            <a:custGeom>
              <a:rect b="b" l="l" r="r" t="t"/>
              <a:pathLst>
                <a:path extrusionOk="0" h="5705" w="5738">
                  <a:moveTo>
                    <a:pt x="2869" y="1"/>
                  </a:moveTo>
                  <a:cubicBezTo>
                    <a:pt x="1301" y="1"/>
                    <a:pt x="0" y="1268"/>
                    <a:pt x="0" y="2869"/>
                  </a:cubicBezTo>
                  <a:cubicBezTo>
                    <a:pt x="0" y="4437"/>
                    <a:pt x="1301" y="5705"/>
                    <a:pt x="2869" y="5705"/>
                  </a:cubicBezTo>
                  <a:cubicBezTo>
                    <a:pt x="4470" y="5705"/>
                    <a:pt x="5738" y="4437"/>
                    <a:pt x="5738" y="2869"/>
                  </a:cubicBezTo>
                  <a:cubicBezTo>
                    <a:pt x="5738" y="1268"/>
                    <a:pt x="4470" y="1"/>
                    <a:pt x="2869"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
            <p:cNvSpPr/>
            <p:nvPr/>
          </p:nvSpPr>
          <p:spPr>
            <a:xfrm>
              <a:off x="5221400" y="3502950"/>
              <a:ext cx="491200" cy="245200"/>
            </a:xfrm>
            <a:custGeom>
              <a:rect b="b" l="l" r="r" t="t"/>
              <a:pathLst>
                <a:path extrusionOk="0" h="9808" w="19648">
                  <a:moveTo>
                    <a:pt x="9841" y="0"/>
                  </a:moveTo>
                  <a:cubicBezTo>
                    <a:pt x="4404" y="0"/>
                    <a:pt x="0" y="4404"/>
                    <a:pt x="0" y="9808"/>
                  </a:cubicBezTo>
                  <a:lnTo>
                    <a:pt x="19648" y="9808"/>
                  </a:lnTo>
                  <a:cubicBezTo>
                    <a:pt x="19648" y="4404"/>
                    <a:pt x="15278" y="0"/>
                    <a:pt x="984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
            <p:cNvSpPr/>
            <p:nvPr/>
          </p:nvSpPr>
          <p:spPr>
            <a:xfrm>
              <a:off x="5307300" y="3587175"/>
              <a:ext cx="320250" cy="160150"/>
            </a:xfrm>
            <a:custGeom>
              <a:rect b="b" l="l" r="r" t="t"/>
              <a:pathLst>
                <a:path extrusionOk="0" h="6406" w="12810">
                  <a:moveTo>
                    <a:pt x="6405" y="1"/>
                  </a:moveTo>
                  <a:cubicBezTo>
                    <a:pt x="2869" y="1"/>
                    <a:pt x="0" y="2869"/>
                    <a:pt x="0" y="6405"/>
                  </a:cubicBezTo>
                  <a:lnTo>
                    <a:pt x="12809" y="6405"/>
                  </a:lnTo>
                  <a:cubicBezTo>
                    <a:pt x="12809" y="2869"/>
                    <a:pt x="9941" y="1"/>
                    <a:pt x="6405"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
            <p:cNvSpPr/>
            <p:nvPr/>
          </p:nvSpPr>
          <p:spPr>
            <a:xfrm>
              <a:off x="3971350" y="3747300"/>
              <a:ext cx="1853000" cy="103425"/>
            </a:xfrm>
            <a:custGeom>
              <a:rect b="b" l="l" r="r" t="t"/>
              <a:pathLst>
                <a:path extrusionOk="0" h="4137" w="74120">
                  <a:moveTo>
                    <a:pt x="0" y="0"/>
                  </a:moveTo>
                  <a:lnTo>
                    <a:pt x="0" y="4136"/>
                  </a:lnTo>
                  <a:lnTo>
                    <a:pt x="74120" y="4136"/>
                  </a:lnTo>
                  <a:lnTo>
                    <a:pt x="7412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
            <p:cNvSpPr/>
            <p:nvPr/>
          </p:nvSpPr>
          <p:spPr>
            <a:xfrm>
              <a:off x="4795250" y="3587175"/>
              <a:ext cx="167650" cy="160975"/>
            </a:xfrm>
            <a:custGeom>
              <a:rect b="b" l="l" r="r" t="t"/>
              <a:pathLst>
                <a:path extrusionOk="0" h="6439" w="6706">
                  <a:moveTo>
                    <a:pt x="2002" y="1"/>
                  </a:moveTo>
                  <a:lnTo>
                    <a:pt x="1" y="6439"/>
                  </a:lnTo>
                  <a:lnTo>
                    <a:pt x="6706" y="6439"/>
                  </a:lnTo>
                  <a:lnTo>
                    <a:pt x="670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
            <p:cNvSpPr/>
            <p:nvPr/>
          </p:nvSpPr>
          <p:spPr>
            <a:xfrm>
              <a:off x="4223175" y="3587175"/>
              <a:ext cx="835625" cy="80925"/>
            </a:xfrm>
            <a:custGeom>
              <a:rect b="b" l="l" r="r" t="t"/>
              <a:pathLst>
                <a:path extrusionOk="0" h="3237" w="33425">
                  <a:moveTo>
                    <a:pt x="1" y="1"/>
                  </a:moveTo>
                  <a:lnTo>
                    <a:pt x="1" y="3236"/>
                  </a:lnTo>
                  <a:lnTo>
                    <a:pt x="33425" y="3236"/>
                  </a:lnTo>
                  <a:lnTo>
                    <a:pt x="3342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
            <p:cNvSpPr/>
            <p:nvPr/>
          </p:nvSpPr>
          <p:spPr>
            <a:xfrm>
              <a:off x="4809450" y="3668075"/>
              <a:ext cx="153450" cy="35050"/>
            </a:xfrm>
            <a:custGeom>
              <a:rect b="b" l="l" r="r" t="t"/>
              <a:pathLst>
                <a:path extrusionOk="0" h="1402" w="6138">
                  <a:moveTo>
                    <a:pt x="434" y="0"/>
                  </a:moveTo>
                  <a:lnTo>
                    <a:pt x="0" y="1401"/>
                  </a:lnTo>
                  <a:lnTo>
                    <a:pt x="6138" y="1401"/>
                  </a:lnTo>
                  <a:lnTo>
                    <a:pt x="6138"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0" name="Google Shape;1180;p1"/>
          <p:cNvSpPr txBox="1"/>
          <p:nvPr>
            <p:ph type="ctrTitle"/>
          </p:nvPr>
        </p:nvSpPr>
        <p:spPr>
          <a:xfrm>
            <a:off x="1248100" y="539500"/>
            <a:ext cx="6647700" cy="157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5300"/>
              <a:t>COVID-19 Deaths</a:t>
            </a:r>
            <a:r>
              <a:rPr lang="en" sz="5300"/>
              <a:t> </a:t>
            </a:r>
            <a:r>
              <a:rPr lang="en" sz="4700">
                <a:solidFill>
                  <a:schemeClr val="dk2"/>
                </a:solidFill>
              </a:rPr>
              <a:t>Correlated factors</a:t>
            </a:r>
            <a:endParaRPr sz="4700">
              <a:solidFill>
                <a:schemeClr val="dk2"/>
              </a:solidFill>
            </a:endParaRPr>
          </a:p>
        </p:txBody>
      </p:sp>
      <p:sp>
        <p:nvSpPr>
          <p:cNvPr id="1181" name="Google Shape;1181;p1"/>
          <p:cNvSpPr txBox="1"/>
          <p:nvPr>
            <p:ph idx="1" type="subTitle"/>
          </p:nvPr>
        </p:nvSpPr>
        <p:spPr>
          <a:xfrm>
            <a:off x="1725625" y="1979466"/>
            <a:ext cx="5685300" cy="110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Felipe de Jesús Gutiérrez Dávila</a:t>
            </a:r>
            <a:endParaRPr/>
          </a:p>
          <a:p>
            <a:pPr indent="0" lvl="0" marL="0" rtl="0" algn="ctr">
              <a:spcBef>
                <a:spcPts val="0"/>
              </a:spcBef>
              <a:spcAft>
                <a:spcPts val="0"/>
              </a:spcAft>
              <a:buNone/>
            </a:pPr>
            <a:r>
              <a:rPr lang="en"/>
              <a:t>Alan Aurelio Cejudo Rodríguez</a:t>
            </a:r>
            <a:endParaRPr/>
          </a:p>
          <a:p>
            <a:pPr indent="0" lvl="0" marL="0" rtl="0" algn="ctr">
              <a:spcBef>
                <a:spcPts val="0"/>
              </a:spcBef>
              <a:spcAft>
                <a:spcPts val="0"/>
              </a:spcAft>
              <a:buNone/>
            </a:pPr>
            <a:r>
              <a:rPr lang="en"/>
              <a:t>Cecilia Lizcano Martinez</a:t>
            </a:r>
            <a:endParaRPr/>
          </a:p>
          <a:p>
            <a:pPr indent="0" lvl="0" marL="0" rtl="0" algn="ctr">
              <a:spcBef>
                <a:spcPts val="0"/>
              </a:spcBef>
              <a:spcAft>
                <a:spcPts val="0"/>
              </a:spcAft>
              <a:buNone/>
            </a:pPr>
            <a:r>
              <a:rPr lang="en"/>
              <a:t>Silvia Aurora Pérez Corzas</a:t>
            </a:r>
            <a:endParaRPr/>
          </a:p>
        </p:txBody>
      </p:sp>
      <p:grpSp>
        <p:nvGrpSpPr>
          <p:cNvPr id="1182" name="Google Shape;1182;p1"/>
          <p:cNvGrpSpPr/>
          <p:nvPr/>
        </p:nvGrpSpPr>
        <p:grpSpPr>
          <a:xfrm>
            <a:off x="713217" y="1709033"/>
            <a:ext cx="293027" cy="226005"/>
            <a:chOff x="5483150" y="2495300"/>
            <a:chExt cx="195325" cy="150650"/>
          </a:xfrm>
        </p:grpSpPr>
        <p:sp>
          <p:nvSpPr>
            <p:cNvPr id="1183" name="Google Shape;1183;p1"/>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6" name="Google Shape;1186;p1"/>
          <p:cNvSpPr/>
          <p:nvPr/>
        </p:nvSpPr>
        <p:spPr>
          <a:xfrm>
            <a:off x="6584893" y="3705462"/>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
          <p:cNvSpPr/>
          <p:nvPr/>
        </p:nvSpPr>
        <p:spPr>
          <a:xfrm>
            <a:off x="6560717" y="2814096"/>
            <a:ext cx="86680" cy="86680"/>
          </a:xfrm>
          <a:custGeom>
            <a:rect b="b" l="l" r="r" t="t"/>
            <a:pathLst>
              <a:path extrusionOk="0" h="2469" w="2469">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
          <p:cNvSpPr/>
          <p:nvPr/>
        </p:nvSpPr>
        <p:spPr>
          <a:xfrm>
            <a:off x="5431111" y="294511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
          <p:cNvSpPr/>
          <p:nvPr/>
        </p:nvSpPr>
        <p:spPr>
          <a:xfrm>
            <a:off x="2226218" y="297343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2"/>
          <p:cNvSpPr txBox="1"/>
          <p:nvPr>
            <p:ph idx="5" type="subTitle"/>
          </p:nvPr>
        </p:nvSpPr>
        <p:spPr>
          <a:xfrm>
            <a:off x="4709100" y="3508100"/>
            <a:ext cx="4194600" cy="1400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This type of statistical model is often used for classification and predictive analytics. Logistic regression estimates the probability of an event occurring, based on a given dataset of independent variables. Since the outcome is a probability, the dependent variable is bounded between 0 and 1.</a:t>
            </a:r>
            <a:endParaRPr sz="900"/>
          </a:p>
        </p:txBody>
      </p:sp>
      <p:sp>
        <p:nvSpPr>
          <p:cNvPr id="1808" name="Google Shape;1808;p12"/>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Tools used</a:t>
            </a:r>
            <a:endParaRPr>
              <a:solidFill>
                <a:schemeClr val="accent2"/>
              </a:solidFill>
            </a:endParaRPr>
          </a:p>
        </p:txBody>
      </p:sp>
      <p:sp>
        <p:nvSpPr>
          <p:cNvPr id="1809" name="Google Shape;1809;p12"/>
          <p:cNvSpPr txBox="1"/>
          <p:nvPr>
            <p:ph idx="1" type="subTitle"/>
          </p:nvPr>
        </p:nvSpPr>
        <p:spPr>
          <a:xfrm>
            <a:off x="783775" y="1519600"/>
            <a:ext cx="3408900" cy="10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An embedded relational database management system without a server is called SQLite. It is an unrestricted, free library that runs entirely in memory and doesn't need to be installed.</a:t>
            </a:r>
            <a:endParaRPr sz="1200"/>
          </a:p>
        </p:txBody>
      </p:sp>
      <p:sp>
        <p:nvSpPr>
          <p:cNvPr id="1810" name="Google Shape;1810;p12"/>
          <p:cNvSpPr txBox="1"/>
          <p:nvPr>
            <p:ph idx="2" type="subTitle"/>
          </p:nvPr>
        </p:nvSpPr>
        <p:spPr>
          <a:xfrm>
            <a:off x="4572000" y="1519500"/>
            <a:ext cx="44688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AWS, or Amazon Web Services, is a comprehensive and dynamic cloud computing platform that offers a range of packaged software as a service (SaaS), platform-as-a-service (PaaS), and infrastructure-as-a-service (IaaS) options. AWS services can provide a company with resources like content delivery, database storage, and processing capacity. During this segment, we also utilized </a:t>
            </a:r>
            <a:r>
              <a:rPr lang="en" sz="1200"/>
              <a:t>Logistic</a:t>
            </a:r>
            <a:r>
              <a:rPr lang="en" sz="1200"/>
              <a:t> Regression.</a:t>
            </a:r>
            <a:endParaRPr sz="1200"/>
          </a:p>
        </p:txBody>
      </p:sp>
      <p:sp>
        <p:nvSpPr>
          <p:cNvPr id="1811" name="Google Shape;1811;p12"/>
          <p:cNvSpPr txBox="1"/>
          <p:nvPr>
            <p:ph idx="3" type="subTitle"/>
          </p:nvPr>
        </p:nvSpPr>
        <p:spPr>
          <a:xfrm>
            <a:off x="274100" y="3427050"/>
            <a:ext cx="4572000" cy="171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A subfield of computer science and AI called “machine learning” focuses on using data and </a:t>
            </a:r>
            <a:r>
              <a:rPr lang="en" sz="1200"/>
              <a:t>algorithms</a:t>
            </a:r>
            <a:r>
              <a:rPr lang="en" sz="1200"/>
              <a:t> to simulate human learning processes and progressively increase their accuracy.During this project, we utilized Logistic Regression in order to </a:t>
            </a:r>
            <a:r>
              <a:rPr lang="en" sz="1200"/>
              <a:t>estimate the probability of an event occurring, based on a given dataset of independent variables. We also utilized Random Forest and Neural Networks.</a:t>
            </a:r>
            <a:endParaRPr sz="1200"/>
          </a:p>
        </p:txBody>
      </p:sp>
      <p:sp>
        <p:nvSpPr>
          <p:cNvPr id="1812" name="Google Shape;1812;p12"/>
          <p:cNvSpPr txBox="1"/>
          <p:nvPr>
            <p:ph idx="7" type="subTitle"/>
          </p:nvPr>
        </p:nvSpPr>
        <p:spPr>
          <a:xfrm>
            <a:off x="5877350" y="1092900"/>
            <a:ext cx="2132100" cy="51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AWS</a:t>
            </a:r>
            <a:endParaRPr/>
          </a:p>
        </p:txBody>
      </p:sp>
      <p:sp>
        <p:nvSpPr>
          <p:cNvPr id="1813" name="Google Shape;1813;p12"/>
          <p:cNvSpPr txBox="1"/>
          <p:nvPr>
            <p:ph idx="9" type="subTitle"/>
          </p:nvPr>
        </p:nvSpPr>
        <p:spPr>
          <a:xfrm>
            <a:off x="5163338" y="3045375"/>
            <a:ext cx="34089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Tableau</a:t>
            </a:r>
            <a:endParaRPr/>
          </a:p>
        </p:txBody>
      </p:sp>
      <p:sp>
        <p:nvSpPr>
          <p:cNvPr id="1814" name="Google Shape;1814;p12"/>
          <p:cNvSpPr txBox="1"/>
          <p:nvPr>
            <p:ph idx="14" type="subTitle"/>
          </p:nvPr>
        </p:nvSpPr>
        <p:spPr>
          <a:xfrm>
            <a:off x="1169250" y="1092905"/>
            <a:ext cx="2132100" cy="51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SQLite</a:t>
            </a:r>
            <a:endParaRPr/>
          </a:p>
        </p:txBody>
      </p:sp>
      <p:sp>
        <p:nvSpPr>
          <p:cNvPr id="1815" name="Google Shape;1815;p12"/>
          <p:cNvSpPr txBox="1"/>
          <p:nvPr>
            <p:ph idx="15" type="subTitle"/>
          </p:nvPr>
        </p:nvSpPr>
        <p:spPr>
          <a:xfrm>
            <a:off x="1056475" y="2972000"/>
            <a:ext cx="3408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000"/>
              <a:buNone/>
            </a:pPr>
            <a:r>
              <a:rPr lang="en"/>
              <a:t>Machine Learning</a:t>
            </a:r>
            <a:endParaRPr/>
          </a:p>
        </p:txBody>
      </p:sp>
      <p:sp>
        <p:nvSpPr>
          <p:cNvPr id="1816" name="Google Shape;1816;p12"/>
          <p:cNvSpPr/>
          <p:nvPr/>
        </p:nvSpPr>
        <p:spPr>
          <a:xfrm flipH="1" rot="10800000">
            <a:off x="5688157" y="133300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2"/>
          <p:cNvSpPr/>
          <p:nvPr/>
        </p:nvSpPr>
        <p:spPr>
          <a:xfrm flipH="1" rot="10800000">
            <a:off x="2805861" y="3487864"/>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2"/>
          <p:cNvSpPr/>
          <p:nvPr/>
        </p:nvSpPr>
        <p:spPr>
          <a:xfrm flipH="1" rot="10800000">
            <a:off x="2989540" y="1259924"/>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g5552a0a7784c1f3_0"/>
          <p:cNvSpPr/>
          <p:nvPr/>
        </p:nvSpPr>
        <p:spPr>
          <a:xfrm>
            <a:off x="4386225" y="3546550"/>
            <a:ext cx="3846161" cy="1517169"/>
          </a:xfrm>
          <a:custGeom>
            <a:rect b="b" l="l" r="r" t="t"/>
            <a:pathLst>
              <a:path extrusionOk="0" h="97740" w="193323">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4" name="Google Shape;1824;g5552a0a7784c1f3_0"/>
          <p:cNvCxnSpPr/>
          <p:nvPr/>
        </p:nvCxnSpPr>
        <p:spPr>
          <a:xfrm>
            <a:off x="2923050" y="4260650"/>
            <a:ext cx="3657300" cy="144900"/>
          </a:xfrm>
          <a:prstGeom prst="straightConnector1">
            <a:avLst/>
          </a:prstGeom>
          <a:noFill/>
          <a:ln cap="flat" cmpd="sng" w="28575">
            <a:solidFill>
              <a:schemeClr val="accent6"/>
            </a:solidFill>
            <a:prstDash val="dash"/>
            <a:round/>
            <a:headEnd len="sm" w="sm" type="none"/>
            <a:tailEnd len="sm" w="sm" type="none"/>
          </a:ln>
        </p:spPr>
      </p:cxnSp>
      <p:sp>
        <p:nvSpPr>
          <p:cNvPr id="1825" name="Google Shape;1825;g5552a0a7784c1f3_0"/>
          <p:cNvSpPr/>
          <p:nvPr/>
        </p:nvSpPr>
        <p:spPr>
          <a:xfrm>
            <a:off x="5394737" y="569800"/>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5552a0a7784c1f3_0"/>
          <p:cNvSpPr txBox="1"/>
          <p:nvPr>
            <p:ph type="title"/>
          </p:nvPr>
        </p:nvSpPr>
        <p:spPr>
          <a:xfrm>
            <a:off x="3751350" y="2104325"/>
            <a:ext cx="4689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Tools</a:t>
            </a:r>
            <a:endParaRPr/>
          </a:p>
        </p:txBody>
      </p:sp>
      <p:sp>
        <p:nvSpPr>
          <p:cNvPr id="1827" name="Google Shape;1827;g5552a0a7784c1f3_0"/>
          <p:cNvSpPr txBox="1"/>
          <p:nvPr>
            <p:ph idx="2" type="title"/>
          </p:nvPr>
        </p:nvSpPr>
        <p:spPr>
          <a:xfrm>
            <a:off x="5394763" y="850150"/>
            <a:ext cx="1402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1828" name="Google Shape;1828;g5552a0a7784c1f3_0"/>
          <p:cNvSpPr/>
          <p:nvPr/>
        </p:nvSpPr>
        <p:spPr>
          <a:xfrm>
            <a:off x="230001" y="5053300"/>
            <a:ext cx="84541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9" name="Google Shape;1829;g5552a0a7784c1f3_0"/>
          <p:cNvGrpSpPr/>
          <p:nvPr/>
        </p:nvGrpSpPr>
        <p:grpSpPr>
          <a:xfrm rot="7199882">
            <a:off x="4982576" y="3865143"/>
            <a:ext cx="1055938" cy="932402"/>
            <a:chOff x="3485500" y="1467100"/>
            <a:chExt cx="666925" cy="588900"/>
          </a:xfrm>
        </p:grpSpPr>
        <p:sp>
          <p:nvSpPr>
            <p:cNvPr id="1830" name="Google Shape;1830;g5552a0a7784c1f3_0"/>
            <p:cNvSpPr/>
            <p:nvPr/>
          </p:nvSpPr>
          <p:spPr>
            <a:xfrm>
              <a:off x="3485500" y="1467100"/>
              <a:ext cx="666925" cy="588900"/>
            </a:xfrm>
            <a:custGeom>
              <a:rect b="b" l="l" r="r" t="t"/>
              <a:pathLst>
                <a:path extrusionOk="0" h="23556" w="26677">
                  <a:moveTo>
                    <a:pt x="13334" y="0"/>
                  </a:moveTo>
                  <a:cubicBezTo>
                    <a:pt x="11877" y="0"/>
                    <a:pt x="10396" y="273"/>
                    <a:pt x="8961" y="849"/>
                  </a:cubicBezTo>
                  <a:cubicBezTo>
                    <a:pt x="2933" y="3269"/>
                    <a:pt x="1" y="10117"/>
                    <a:pt x="2420" y="16166"/>
                  </a:cubicBezTo>
                  <a:cubicBezTo>
                    <a:pt x="4264" y="20759"/>
                    <a:pt x="8679" y="23555"/>
                    <a:pt x="13344" y="23555"/>
                  </a:cubicBezTo>
                  <a:cubicBezTo>
                    <a:pt x="14801" y="23555"/>
                    <a:pt x="16282" y="23282"/>
                    <a:pt x="17717" y="22707"/>
                  </a:cubicBezTo>
                  <a:cubicBezTo>
                    <a:pt x="23745" y="20287"/>
                    <a:pt x="26677" y="13439"/>
                    <a:pt x="24257" y="7390"/>
                  </a:cubicBezTo>
                  <a:cubicBezTo>
                    <a:pt x="22414" y="2796"/>
                    <a:pt x="17998" y="0"/>
                    <a:pt x="13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g5552a0a7784c1f3_0"/>
            <p:cNvSpPr/>
            <p:nvPr/>
          </p:nvSpPr>
          <p:spPr>
            <a:xfrm>
              <a:off x="3837675" y="1693925"/>
              <a:ext cx="202500" cy="176875"/>
            </a:xfrm>
            <a:custGeom>
              <a:rect b="b" l="l" r="r" t="t"/>
              <a:pathLst>
                <a:path extrusionOk="0" h="7075" w="8100">
                  <a:moveTo>
                    <a:pt x="6223" y="1"/>
                  </a:moveTo>
                  <a:cubicBezTo>
                    <a:pt x="5225" y="1"/>
                    <a:pt x="4661" y="1059"/>
                    <a:pt x="4532" y="2151"/>
                  </a:cubicBezTo>
                  <a:cubicBezTo>
                    <a:pt x="4388" y="3361"/>
                    <a:pt x="3507" y="3730"/>
                    <a:pt x="2563" y="3853"/>
                  </a:cubicBezTo>
                  <a:cubicBezTo>
                    <a:pt x="1620" y="3997"/>
                    <a:pt x="0" y="4366"/>
                    <a:pt x="574" y="5924"/>
                  </a:cubicBezTo>
                  <a:cubicBezTo>
                    <a:pt x="741" y="6407"/>
                    <a:pt x="1480" y="7074"/>
                    <a:pt x="3126" y="7074"/>
                  </a:cubicBezTo>
                  <a:cubicBezTo>
                    <a:pt x="3297" y="7074"/>
                    <a:pt x="3479" y="7067"/>
                    <a:pt x="3671" y="7052"/>
                  </a:cubicBezTo>
                  <a:cubicBezTo>
                    <a:pt x="5721" y="6867"/>
                    <a:pt x="7013" y="5555"/>
                    <a:pt x="7566" y="3771"/>
                  </a:cubicBezTo>
                  <a:cubicBezTo>
                    <a:pt x="8100" y="1987"/>
                    <a:pt x="7771" y="306"/>
                    <a:pt x="6562" y="39"/>
                  </a:cubicBezTo>
                  <a:cubicBezTo>
                    <a:pt x="6444" y="13"/>
                    <a:pt x="6331" y="1"/>
                    <a:pt x="622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g5552a0a7784c1f3_0"/>
            <p:cNvSpPr/>
            <p:nvPr/>
          </p:nvSpPr>
          <p:spPr>
            <a:xfrm>
              <a:off x="3867925" y="1718775"/>
              <a:ext cx="154825" cy="135075"/>
            </a:xfrm>
            <a:custGeom>
              <a:rect b="b" l="l" r="r" t="t"/>
              <a:pathLst>
                <a:path extrusionOk="0" h="5403" w="6193">
                  <a:moveTo>
                    <a:pt x="4746" y="0"/>
                  </a:moveTo>
                  <a:cubicBezTo>
                    <a:pt x="3984" y="0"/>
                    <a:pt x="3556" y="816"/>
                    <a:pt x="3445" y="1649"/>
                  </a:cubicBezTo>
                  <a:cubicBezTo>
                    <a:pt x="3342" y="2572"/>
                    <a:pt x="2666" y="2859"/>
                    <a:pt x="1948" y="2962"/>
                  </a:cubicBezTo>
                  <a:cubicBezTo>
                    <a:pt x="1230" y="3044"/>
                    <a:pt x="0" y="3331"/>
                    <a:pt x="431" y="4540"/>
                  </a:cubicBezTo>
                  <a:cubicBezTo>
                    <a:pt x="559" y="4889"/>
                    <a:pt x="1116" y="5403"/>
                    <a:pt x="2351" y="5403"/>
                  </a:cubicBezTo>
                  <a:cubicBezTo>
                    <a:pt x="2494" y="5403"/>
                    <a:pt x="2647" y="5396"/>
                    <a:pt x="2809" y="5381"/>
                  </a:cubicBezTo>
                  <a:cubicBezTo>
                    <a:pt x="4367" y="5258"/>
                    <a:pt x="5352" y="4253"/>
                    <a:pt x="5762" y="2880"/>
                  </a:cubicBezTo>
                  <a:cubicBezTo>
                    <a:pt x="6192" y="1526"/>
                    <a:pt x="5926" y="235"/>
                    <a:pt x="5003" y="29"/>
                  </a:cubicBezTo>
                  <a:cubicBezTo>
                    <a:pt x="4913" y="10"/>
                    <a:pt x="4828" y="0"/>
                    <a:pt x="47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g5552a0a7784c1f3_0"/>
            <p:cNvSpPr/>
            <p:nvPr/>
          </p:nvSpPr>
          <p:spPr>
            <a:xfrm>
              <a:off x="3610075" y="1776400"/>
              <a:ext cx="138425" cy="127675"/>
            </a:xfrm>
            <a:custGeom>
              <a:rect b="b" l="l" r="r" t="t"/>
              <a:pathLst>
                <a:path extrusionOk="0" h="5107" w="5537">
                  <a:moveTo>
                    <a:pt x="2748" y="0"/>
                  </a:moveTo>
                  <a:cubicBezTo>
                    <a:pt x="1374" y="0"/>
                    <a:pt x="0" y="1702"/>
                    <a:pt x="0" y="3035"/>
                  </a:cubicBezTo>
                  <a:cubicBezTo>
                    <a:pt x="0" y="4347"/>
                    <a:pt x="1374" y="5106"/>
                    <a:pt x="2748" y="5106"/>
                  </a:cubicBezTo>
                  <a:cubicBezTo>
                    <a:pt x="4122" y="5106"/>
                    <a:pt x="5536" y="4040"/>
                    <a:pt x="5536" y="2707"/>
                  </a:cubicBezTo>
                  <a:cubicBezTo>
                    <a:pt x="5536" y="1374"/>
                    <a:pt x="4122" y="0"/>
                    <a:pt x="27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g5552a0a7784c1f3_0"/>
            <p:cNvSpPr/>
            <p:nvPr/>
          </p:nvSpPr>
          <p:spPr>
            <a:xfrm>
              <a:off x="3625950" y="1791275"/>
              <a:ext cx="106650" cy="98425"/>
            </a:xfrm>
            <a:custGeom>
              <a:rect b="b" l="l" r="r" t="t"/>
              <a:pathLst>
                <a:path extrusionOk="0" h="3937" w="4266">
                  <a:moveTo>
                    <a:pt x="2113" y="0"/>
                  </a:moveTo>
                  <a:cubicBezTo>
                    <a:pt x="1047" y="0"/>
                    <a:pt x="1" y="1292"/>
                    <a:pt x="1" y="2317"/>
                  </a:cubicBezTo>
                  <a:cubicBezTo>
                    <a:pt x="1" y="3342"/>
                    <a:pt x="1047" y="3937"/>
                    <a:pt x="2113" y="3937"/>
                  </a:cubicBezTo>
                  <a:cubicBezTo>
                    <a:pt x="3179" y="3937"/>
                    <a:pt x="4266" y="3096"/>
                    <a:pt x="4266" y="2071"/>
                  </a:cubicBezTo>
                  <a:cubicBezTo>
                    <a:pt x="4266" y="1046"/>
                    <a:pt x="3179" y="0"/>
                    <a:pt x="211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g5552a0a7784c1f3_0"/>
            <p:cNvSpPr/>
            <p:nvPr/>
          </p:nvSpPr>
          <p:spPr>
            <a:xfrm>
              <a:off x="3791525" y="1522725"/>
              <a:ext cx="171750" cy="149450"/>
            </a:xfrm>
            <a:custGeom>
              <a:rect b="b" l="l" r="r" t="t"/>
              <a:pathLst>
                <a:path extrusionOk="0" h="5978" w="6870">
                  <a:moveTo>
                    <a:pt x="3165" y="0"/>
                  </a:moveTo>
                  <a:cubicBezTo>
                    <a:pt x="2576" y="0"/>
                    <a:pt x="2002" y="136"/>
                    <a:pt x="1539" y="428"/>
                  </a:cubicBezTo>
                  <a:cubicBezTo>
                    <a:pt x="226" y="1269"/>
                    <a:pt x="1" y="3730"/>
                    <a:pt x="862" y="5001"/>
                  </a:cubicBezTo>
                  <a:cubicBezTo>
                    <a:pt x="1329" y="5684"/>
                    <a:pt x="2053" y="5977"/>
                    <a:pt x="2830" y="5977"/>
                  </a:cubicBezTo>
                  <a:cubicBezTo>
                    <a:pt x="3521" y="5977"/>
                    <a:pt x="4253" y="5745"/>
                    <a:pt x="4881" y="5349"/>
                  </a:cubicBezTo>
                  <a:cubicBezTo>
                    <a:pt x="6214" y="4509"/>
                    <a:pt x="6870" y="2602"/>
                    <a:pt x="5988" y="1310"/>
                  </a:cubicBezTo>
                  <a:cubicBezTo>
                    <a:pt x="5426" y="480"/>
                    <a:pt x="4270" y="0"/>
                    <a:pt x="31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g5552a0a7784c1f3_0"/>
            <p:cNvSpPr/>
            <p:nvPr/>
          </p:nvSpPr>
          <p:spPr>
            <a:xfrm>
              <a:off x="3823825" y="1551300"/>
              <a:ext cx="103075" cy="89775"/>
            </a:xfrm>
            <a:custGeom>
              <a:rect b="b" l="l" r="r" t="t"/>
              <a:pathLst>
                <a:path extrusionOk="0" h="3591" w="4123">
                  <a:moveTo>
                    <a:pt x="1887" y="1"/>
                  </a:moveTo>
                  <a:cubicBezTo>
                    <a:pt x="1538" y="1"/>
                    <a:pt x="1198" y="80"/>
                    <a:pt x="923" y="249"/>
                  </a:cubicBezTo>
                  <a:cubicBezTo>
                    <a:pt x="124" y="762"/>
                    <a:pt x="1" y="2238"/>
                    <a:pt x="513" y="3017"/>
                  </a:cubicBezTo>
                  <a:cubicBezTo>
                    <a:pt x="795" y="3418"/>
                    <a:pt x="1232" y="3590"/>
                    <a:pt x="1699" y="3590"/>
                  </a:cubicBezTo>
                  <a:cubicBezTo>
                    <a:pt x="2116" y="3590"/>
                    <a:pt x="2556" y="3454"/>
                    <a:pt x="2933" y="3222"/>
                  </a:cubicBezTo>
                  <a:cubicBezTo>
                    <a:pt x="3732" y="2710"/>
                    <a:pt x="4122" y="1561"/>
                    <a:pt x="3589" y="803"/>
                  </a:cubicBezTo>
                  <a:cubicBezTo>
                    <a:pt x="3252" y="291"/>
                    <a:pt x="2553" y="1"/>
                    <a:pt x="188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g5552a0a7784c1f3_0"/>
            <p:cNvSpPr/>
            <p:nvPr/>
          </p:nvSpPr>
          <p:spPr>
            <a:xfrm>
              <a:off x="3831525" y="1544175"/>
              <a:ext cx="6675" cy="15925"/>
            </a:xfrm>
            <a:custGeom>
              <a:rect b="b" l="l" r="r" t="t"/>
              <a:pathLst>
                <a:path extrusionOk="0" h="637" w="267">
                  <a:moveTo>
                    <a:pt x="123" y="1"/>
                  </a:moveTo>
                  <a:cubicBezTo>
                    <a:pt x="62" y="1"/>
                    <a:pt x="0" y="145"/>
                    <a:pt x="0" y="309"/>
                  </a:cubicBezTo>
                  <a:cubicBezTo>
                    <a:pt x="0" y="493"/>
                    <a:pt x="62" y="637"/>
                    <a:pt x="123" y="637"/>
                  </a:cubicBezTo>
                  <a:cubicBezTo>
                    <a:pt x="205" y="637"/>
                    <a:pt x="267" y="493"/>
                    <a:pt x="267" y="309"/>
                  </a:cubicBezTo>
                  <a:cubicBezTo>
                    <a:pt x="267" y="145"/>
                    <a:pt x="20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g5552a0a7784c1f3_0"/>
            <p:cNvSpPr/>
            <p:nvPr/>
          </p:nvSpPr>
          <p:spPr>
            <a:xfrm>
              <a:off x="3809475" y="1570625"/>
              <a:ext cx="16425" cy="9850"/>
            </a:xfrm>
            <a:custGeom>
              <a:rect b="b" l="l" r="r" t="t"/>
              <a:pathLst>
                <a:path extrusionOk="0" h="394" w="657">
                  <a:moveTo>
                    <a:pt x="539" y="0"/>
                  </a:moveTo>
                  <a:cubicBezTo>
                    <a:pt x="468" y="0"/>
                    <a:pt x="363" y="37"/>
                    <a:pt x="267" y="91"/>
                  </a:cubicBezTo>
                  <a:cubicBezTo>
                    <a:pt x="103" y="173"/>
                    <a:pt x="1" y="296"/>
                    <a:pt x="42" y="358"/>
                  </a:cubicBezTo>
                  <a:cubicBezTo>
                    <a:pt x="50" y="382"/>
                    <a:pt x="80" y="394"/>
                    <a:pt x="124" y="394"/>
                  </a:cubicBezTo>
                  <a:cubicBezTo>
                    <a:pt x="191" y="394"/>
                    <a:pt x="291" y="366"/>
                    <a:pt x="390" y="317"/>
                  </a:cubicBezTo>
                  <a:cubicBezTo>
                    <a:pt x="554" y="214"/>
                    <a:pt x="657" y="91"/>
                    <a:pt x="616" y="30"/>
                  </a:cubicBezTo>
                  <a:cubicBezTo>
                    <a:pt x="602" y="9"/>
                    <a:pt x="575" y="0"/>
                    <a:pt x="539"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g5552a0a7784c1f3_0"/>
            <p:cNvSpPr/>
            <p:nvPr/>
          </p:nvSpPr>
          <p:spPr>
            <a:xfrm>
              <a:off x="3810000" y="1597300"/>
              <a:ext cx="15400" cy="11375"/>
            </a:xfrm>
            <a:custGeom>
              <a:rect b="b" l="l" r="r" t="t"/>
              <a:pathLst>
                <a:path extrusionOk="0" h="455" w="616">
                  <a:moveTo>
                    <a:pt x="110" y="1"/>
                  </a:moveTo>
                  <a:cubicBezTo>
                    <a:pt x="78" y="1"/>
                    <a:pt x="54" y="10"/>
                    <a:pt x="41" y="29"/>
                  </a:cubicBezTo>
                  <a:cubicBezTo>
                    <a:pt x="0" y="90"/>
                    <a:pt x="82" y="213"/>
                    <a:pt x="226" y="337"/>
                  </a:cubicBezTo>
                  <a:cubicBezTo>
                    <a:pt x="332" y="413"/>
                    <a:pt x="438" y="455"/>
                    <a:pt x="511" y="455"/>
                  </a:cubicBezTo>
                  <a:cubicBezTo>
                    <a:pt x="537" y="455"/>
                    <a:pt x="558" y="450"/>
                    <a:pt x="574" y="439"/>
                  </a:cubicBezTo>
                  <a:cubicBezTo>
                    <a:pt x="615" y="378"/>
                    <a:pt x="533" y="234"/>
                    <a:pt x="390" y="131"/>
                  </a:cubicBezTo>
                  <a:cubicBezTo>
                    <a:pt x="290" y="47"/>
                    <a:pt x="182" y="1"/>
                    <a:pt x="11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g5552a0a7784c1f3_0"/>
            <p:cNvSpPr/>
            <p:nvPr/>
          </p:nvSpPr>
          <p:spPr>
            <a:xfrm>
              <a:off x="3816150" y="1622100"/>
              <a:ext cx="6175" cy="16425"/>
            </a:xfrm>
            <a:custGeom>
              <a:rect b="b" l="l" r="r" t="t"/>
              <a:pathLst>
                <a:path extrusionOk="0" h="657" w="247">
                  <a:moveTo>
                    <a:pt x="123" y="1"/>
                  </a:moveTo>
                  <a:cubicBezTo>
                    <a:pt x="41" y="1"/>
                    <a:pt x="0" y="144"/>
                    <a:pt x="0" y="329"/>
                  </a:cubicBezTo>
                  <a:cubicBezTo>
                    <a:pt x="0" y="513"/>
                    <a:pt x="41" y="657"/>
                    <a:pt x="123" y="657"/>
                  </a:cubicBezTo>
                  <a:cubicBezTo>
                    <a:pt x="185" y="657"/>
                    <a:pt x="246" y="513"/>
                    <a:pt x="246" y="329"/>
                  </a:cubicBezTo>
                  <a:cubicBezTo>
                    <a:pt x="246" y="144"/>
                    <a:pt x="18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5552a0a7784c1f3_0"/>
            <p:cNvSpPr/>
            <p:nvPr/>
          </p:nvSpPr>
          <p:spPr>
            <a:xfrm>
              <a:off x="3826400" y="1643625"/>
              <a:ext cx="16425" cy="9650"/>
            </a:xfrm>
            <a:custGeom>
              <a:rect b="b" l="l" r="r" t="t"/>
              <a:pathLst>
                <a:path extrusionOk="0" h="386" w="657">
                  <a:moveTo>
                    <a:pt x="552" y="1"/>
                  </a:moveTo>
                  <a:cubicBezTo>
                    <a:pt x="485" y="1"/>
                    <a:pt x="376" y="28"/>
                    <a:pt x="267" y="83"/>
                  </a:cubicBezTo>
                  <a:cubicBezTo>
                    <a:pt x="103" y="165"/>
                    <a:pt x="0" y="288"/>
                    <a:pt x="41" y="349"/>
                  </a:cubicBezTo>
                  <a:cubicBezTo>
                    <a:pt x="57" y="374"/>
                    <a:pt x="93" y="385"/>
                    <a:pt x="138" y="385"/>
                  </a:cubicBezTo>
                  <a:cubicBezTo>
                    <a:pt x="208" y="385"/>
                    <a:pt x="303" y="358"/>
                    <a:pt x="390" y="308"/>
                  </a:cubicBezTo>
                  <a:cubicBezTo>
                    <a:pt x="554" y="206"/>
                    <a:pt x="656" y="83"/>
                    <a:pt x="615" y="21"/>
                  </a:cubicBezTo>
                  <a:cubicBezTo>
                    <a:pt x="608" y="8"/>
                    <a:pt x="586" y="1"/>
                    <a:pt x="55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g5552a0a7784c1f3_0"/>
            <p:cNvSpPr/>
            <p:nvPr/>
          </p:nvSpPr>
          <p:spPr>
            <a:xfrm>
              <a:off x="3853550" y="1652975"/>
              <a:ext cx="15425" cy="11375"/>
            </a:xfrm>
            <a:custGeom>
              <a:rect b="b" l="l" r="r" t="t"/>
              <a:pathLst>
                <a:path extrusionOk="0" h="455" w="617">
                  <a:moveTo>
                    <a:pt x="113" y="1"/>
                  </a:moveTo>
                  <a:cubicBezTo>
                    <a:pt x="90" y="1"/>
                    <a:pt x="73" y="6"/>
                    <a:pt x="62" y="16"/>
                  </a:cubicBezTo>
                  <a:cubicBezTo>
                    <a:pt x="1" y="78"/>
                    <a:pt x="83" y="221"/>
                    <a:pt x="226" y="324"/>
                  </a:cubicBezTo>
                  <a:cubicBezTo>
                    <a:pt x="326" y="409"/>
                    <a:pt x="434" y="455"/>
                    <a:pt x="506" y="455"/>
                  </a:cubicBezTo>
                  <a:cubicBezTo>
                    <a:pt x="538" y="455"/>
                    <a:pt x="562" y="446"/>
                    <a:pt x="575" y="426"/>
                  </a:cubicBezTo>
                  <a:cubicBezTo>
                    <a:pt x="616" y="365"/>
                    <a:pt x="534" y="242"/>
                    <a:pt x="390" y="119"/>
                  </a:cubicBezTo>
                  <a:cubicBezTo>
                    <a:pt x="284" y="43"/>
                    <a:pt x="178" y="1"/>
                    <a:pt x="11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g5552a0a7784c1f3_0"/>
            <p:cNvSpPr/>
            <p:nvPr/>
          </p:nvSpPr>
          <p:spPr>
            <a:xfrm>
              <a:off x="3883800" y="1643625"/>
              <a:ext cx="6700" cy="15925"/>
            </a:xfrm>
            <a:custGeom>
              <a:rect b="b" l="l" r="r" t="t"/>
              <a:pathLst>
                <a:path extrusionOk="0" h="637" w="268">
                  <a:moveTo>
                    <a:pt x="124" y="1"/>
                  </a:moveTo>
                  <a:cubicBezTo>
                    <a:pt x="62" y="1"/>
                    <a:pt x="1" y="144"/>
                    <a:pt x="1" y="329"/>
                  </a:cubicBezTo>
                  <a:cubicBezTo>
                    <a:pt x="1" y="493"/>
                    <a:pt x="62" y="636"/>
                    <a:pt x="124" y="636"/>
                  </a:cubicBezTo>
                  <a:cubicBezTo>
                    <a:pt x="206" y="636"/>
                    <a:pt x="267" y="493"/>
                    <a:pt x="267" y="329"/>
                  </a:cubicBezTo>
                  <a:cubicBezTo>
                    <a:pt x="267" y="144"/>
                    <a:pt x="206" y="1"/>
                    <a:pt x="12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g5552a0a7784c1f3_0"/>
            <p:cNvSpPr/>
            <p:nvPr/>
          </p:nvSpPr>
          <p:spPr>
            <a:xfrm>
              <a:off x="3901225" y="1635050"/>
              <a:ext cx="16425" cy="9975"/>
            </a:xfrm>
            <a:custGeom>
              <a:rect b="b" l="l" r="r" t="t"/>
              <a:pathLst>
                <a:path extrusionOk="0" h="399" w="657">
                  <a:moveTo>
                    <a:pt x="518" y="0"/>
                  </a:moveTo>
                  <a:cubicBezTo>
                    <a:pt x="446" y="0"/>
                    <a:pt x="346" y="28"/>
                    <a:pt x="247" y="77"/>
                  </a:cubicBezTo>
                  <a:cubicBezTo>
                    <a:pt x="103" y="180"/>
                    <a:pt x="1" y="303"/>
                    <a:pt x="21" y="364"/>
                  </a:cubicBezTo>
                  <a:cubicBezTo>
                    <a:pt x="37" y="387"/>
                    <a:pt x="69" y="399"/>
                    <a:pt x="113" y="399"/>
                  </a:cubicBezTo>
                  <a:cubicBezTo>
                    <a:pt x="185" y="399"/>
                    <a:pt x="288" y="367"/>
                    <a:pt x="390" y="303"/>
                  </a:cubicBezTo>
                  <a:cubicBezTo>
                    <a:pt x="554" y="221"/>
                    <a:pt x="657" y="98"/>
                    <a:pt x="616" y="36"/>
                  </a:cubicBezTo>
                  <a:cubicBezTo>
                    <a:pt x="600" y="12"/>
                    <a:pt x="564" y="0"/>
                    <a:pt x="51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g5552a0a7784c1f3_0"/>
            <p:cNvSpPr/>
            <p:nvPr/>
          </p:nvSpPr>
          <p:spPr>
            <a:xfrm>
              <a:off x="3920200" y="1616575"/>
              <a:ext cx="15400" cy="11300"/>
            </a:xfrm>
            <a:custGeom>
              <a:rect b="b" l="l" r="r" t="t"/>
              <a:pathLst>
                <a:path extrusionOk="0" h="452" w="616">
                  <a:moveTo>
                    <a:pt x="95" y="1"/>
                  </a:moveTo>
                  <a:cubicBezTo>
                    <a:pt x="71" y="1"/>
                    <a:pt x="52" y="6"/>
                    <a:pt x="41" y="17"/>
                  </a:cubicBezTo>
                  <a:cubicBezTo>
                    <a:pt x="0" y="78"/>
                    <a:pt x="82" y="222"/>
                    <a:pt x="226" y="324"/>
                  </a:cubicBezTo>
                  <a:cubicBezTo>
                    <a:pt x="330" y="398"/>
                    <a:pt x="445" y="451"/>
                    <a:pt x="516" y="451"/>
                  </a:cubicBezTo>
                  <a:cubicBezTo>
                    <a:pt x="543" y="451"/>
                    <a:pt x="563" y="444"/>
                    <a:pt x="575" y="427"/>
                  </a:cubicBezTo>
                  <a:cubicBezTo>
                    <a:pt x="616" y="365"/>
                    <a:pt x="534" y="242"/>
                    <a:pt x="390" y="119"/>
                  </a:cubicBezTo>
                  <a:cubicBezTo>
                    <a:pt x="284" y="43"/>
                    <a:pt x="166" y="1"/>
                    <a:pt x="9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g5552a0a7784c1f3_0"/>
            <p:cNvSpPr/>
            <p:nvPr/>
          </p:nvSpPr>
          <p:spPr>
            <a:xfrm>
              <a:off x="3933025" y="1592375"/>
              <a:ext cx="6675" cy="16425"/>
            </a:xfrm>
            <a:custGeom>
              <a:rect b="b" l="l" r="r" t="t"/>
              <a:pathLst>
                <a:path extrusionOk="0" h="657" w="267">
                  <a:moveTo>
                    <a:pt x="123" y="0"/>
                  </a:moveTo>
                  <a:cubicBezTo>
                    <a:pt x="62" y="0"/>
                    <a:pt x="0" y="164"/>
                    <a:pt x="0" y="328"/>
                  </a:cubicBezTo>
                  <a:cubicBezTo>
                    <a:pt x="0" y="513"/>
                    <a:pt x="62" y="657"/>
                    <a:pt x="123" y="657"/>
                  </a:cubicBezTo>
                  <a:cubicBezTo>
                    <a:pt x="205" y="657"/>
                    <a:pt x="267" y="513"/>
                    <a:pt x="267" y="328"/>
                  </a:cubicBezTo>
                  <a:cubicBezTo>
                    <a:pt x="267" y="164"/>
                    <a:pt x="205" y="0"/>
                    <a:pt x="12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g5552a0a7784c1f3_0"/>
            <p:cNvSpPr/>
            <p:nvPr/>
          </p:nvSpPr>
          <p:spPr>
            <a:xfrm>
              <a:off x="3923275" y="1571125"/>
              <a:ext cx="16425" cy="9875"/>
            </a:xfrm>
            <a:custGeom>
              <a:rect b="b" l="l" r="r" t="t"/>
              <a:pathLst>
                <a:path extrusionOk="0" h="395" w="657">
                  <a:moveTo>
                    <a:pt x="538" y="1"/>
                  </a:moveTo>
                  <a:cubicBezTo>
                    <a:pt x="465" y="1"/>
                    <a:pt x="356" y="37"/>
                    <a:pt x="247" y="92"/>
                  </a:cubicBezTo>
                  <a:cubicBezTo>
                    <a:pt x="103" y="174"/>
                    <a:pt x="0" y="297"/>
                    <a:pt x="21" y="358"/>
                  </a:cubicBezTo>
                  <a:cubicBezTo>
                    <a:pt x="37" y="383"/>
                    <a:pt x="72" y="394"/>
                    <a:pt x="119" y="394"/>
                  </a:cubicBezTo>
                  <a:cubicBezTo>
                    <a:pt x="191" y="394"/>
                    <a:pt x="291" y="367"/>
                    <a:pt x="390" y="317"/>
                  </a:cubicBezTo>
                  <a:cubicBezTo>
                    <a:pt x="554" y="215"/>
                    <a:pt x="657" y="92"/>
                    <a:pt x="616" y="30"/>
                  </a:cubicBezTo>
                  <a:cubicBezTo>
                    <a:pt x="602" y="10"/>
                    <a:pt x="575" y="1"/>
                    <a:pt x="53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g5552a0a7784c1f3_0"/>
            <p:cNvSpPr/>
            <p:nvPr/>
          </p:nvSpPr>
          <p:spPr>
            <a:xfrm>
              <a:off x="3910450" y="1549950"/>
              <a:ext cx="15400" cy="11275"/>
            </a:xfrm>
            <a:custGeom>
              <a:rect b="b" l="l" r="r" t="t"/>
              <a:pathLst>
                <a:path extrusionOk="0" h="451" w="616">
                  <a:moveTo>
                    <a:pt x="93" y="0"/>
                  </a:moveTo>
                  <a:cubicBezTo>
                    <a:pt x="70" y="0"/>
                    <a:pt x="52" y="5"/>
                    <a:pt x="42" y="16"/>
                  </a:cubicBezTo>
                  <a:cubicBezTo>
                    <a:pt x="1" y="78"/>
                    <a:pt x="62" y="201"/>
                    <a:pt x="226" y="324"/>
                  </a:cubicBezTo>
                  <a:cubicBezTo>
                    <a:pt x="330" y="398"/>
                    <a:pt x="434" y="451"/>
                    <a:pt x="499" y="451"/>
                  </a:cubicBezTo>
                  <a:cubicBezTo>
                    <a:pt x="524" y="451"/>
                    <a:pt x="543" y="443"/>
                    <a:pt x="554" y="426"/>
                  </a:cubicBezTo>
                  <a:cubicBezTo>
                    <a:pt x="616" y="365"/>
                    <a:pt x="534" y="242"/>
                    <a:pt x="390" y="119"/>
                  </a:cubicBezTo>
                  <a:cubicBezTo>
                    <a:pt x="269" y="43"/>
                    <a:pt x="158" y="0"/>
                    <a:pt x="9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g5552a0a7784c1f3_0"/>
            <p:cNvSpPr/>
            <p:nvPr/>
          </p:nvSpPr>
          <p:spPr>
            <a:xfrm>
              <a:off x="3885850" y="1532400"/>
              <a:ext cx="6700" cy="16425"/>
            </a:xfrm>
            <a:custGeom>
              <a:rect b="b" l="l" r="r" t="t"/>
              <a:pathLst>
                <a:path extrusionOk="0" h="657" w="268">
                  <a:moveTo>
                    <a:pt x="124" y="0"/>
                  </a:moveTo>
                  <a:cubicBezTo>
                    <a:pt x="62" y="0"/>
                    <a:pt x="1" y="144"/>
                    <a:pt x="1" y="328"/>
                  </a:cubicBezTo>
                  <a:cubicBezTo>
                    <a:pt x="1" y="513"/>
                    <a:pt x="62" y="657"/>
                    <a:pt x="124" y="657"/>
                  </a:cubicBezTo>
                  <a:cubicBezTo>
                    <a:pt x="206" y="657"/>
                    <a:pt x="267" y="513"/>
                    <a:pt x="267" y="328"/>
                  </a:cubicBezTo>
                  <a:cubicBezTo>
                    <a:pt x="267" y="144"/>
                    <a:pt x="206" y="0"/>
                    <a:pt x="12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g5552a0a7784c1f3_0"/>
            <p:cNvSpPr/>
            <p:nvPr/>
          </p:nvSpPr>
          <p:spPr>
            <a:xfrm>
              <a:off x="3853050" y="1534600"/>
              <a:ext cx="16425" cy="9975"/>
            </a:xfrm>
            <a:custGeom>
              <a:rect b="b" l="l" r="r" t="t"/>
              <a:pathLst>
                <a:path extrusionOk="0" h="399" w="657">
                  <a:moveTo>
                    <a:pt x="544" y="1"/>
                  </a:moveTo>
                  <a:cubicBezTo>
                    <a:pt x="472" y="1"/>
                    <a:pt x="369" y="33"/>
                    <a:pt x="267" y="97"/>
                  </a:cubicBezTo>
                  <a:cubicBezTo>
                    <a:pt x="103" y="179"/>
                    <a:pt x="0" y="302"/>
                    <a:pt x="41" y="363"/>
                  </a:cubicBezTo>
                  <a:cubicBezTo>
                    <a:pt x="57" y="387"/>
                    <a:pt x="89" y="398"/>
                    <a:pt x="133" y="398"/>
                  </a:cubicBezTo>
                  <a:cubicBezTo>
                    <a:pt x="205" y="398"/>
                    <a:pt x="308" y="366"/>
                    <a:pt x="410" y="302"/>
                  </a:cubicBezTo>
                  <a:cubicBezTo>
                    <a:pt x="554" y="220"/>
                    <a:pt x="657" y="97"/>
                    <a:pt x="636" y="35"/>
                  </a:cubicBezTo>
                  <a:cubicBezTo>
                    <a:pt x="621" y="12"/>
                    <a:pt x="588" y="1"/>
                    <a:pt x="54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g5552a0a7784c1f3_0"/>
            <p:cNvSpPr/>
            <p:nvPr/>
          </p:nvSpPr>
          <p:spPr>
            <a:xfrm>
              <a:off x="3619800" y="1588425"/>
              <a:ext cx="142025" cy="142525"/>
            </a:xfrm>
            <a:custGeom>
              <a:rect b="b" l="l" r="r" t="t"/>
              <a:pathLst>
                <a:path extrusionOk="0" h="5701" w="5681">
                  <a:moveTo>
                    <a:pt x="1833" y="0"/>
                  </a:moveTo>
                  <a:cubicBezTo>
                    <a:pt x="1008" y="0"/>
                    <a:pt x="365" y="315"/>
                    <a:pt x="226" y="938"/>
                  </a:cubicBezTo>
                  <a:cubicBezTo>
                    <a:pt x="1" y="1860"/>
                    <a:pt x="883" y="2393"/>
                    <a:pt x="1826" y="2537"/>
                  </a:cubicBezTo>
                  <a:cubicBezTo>
                    <a:pt x="2748" y="2660"/>
                    <a:pt x="3015" y="3337"/>
                    <a:pt x="3097" y="4075"/>
                  </a:cubicBezTo>
                  <a:cubicBezTo>
                    <a:pt x="3167" y="4691"/>
                    <a:pt x="3374" y="5701"/>
                    <a:pt x="4210" y="5701"/>
                  </a:cubicBezTo>
                  <a:cubicBezTo>
                    <a:pt x="4348" y="5701"/>
                    <a:pt x="4502" y="5673"/>
                    <a:pt x="4676" y="5613"/>
                  </a:cubicBezTo>
                  <a:cubicBezTo>
                    <a:pt x="5065" y="5490"/>
                    <a:pt x="5681" y="4813"/>
                    <a:pt x="5558" y="3255"/>
                  </a:cubicBezTo>
                  <a:cubicBezTo>
                    <a:pt x="5455" y="1676"/>
                    <a:pt x="4471" y="671"/>
                    <a:pt x="3118" y="220"/>
                  </a:cubicBezTo>
                  <a:cubicBezTo>
                    <a:pt x="2671" y="73"/>
                    <a:pt x="2231" y="0"/>
                    <a:pt x="183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5552a0a7784c1f3_0"/>
            <p:cNvSpPr/>
            <p:nvPr/>
          </p:nvSpPr>
          <p:spPr>
            <a:xfrm>
              <a:off x="3639800" y="1600925"/>
              <a:ext cx="108700" cy="108975"/>
            </a:xfrm>
            <a:custGeom>
              <a:rect b="b" l="l" r="r" t="t"/>
              <a:pathLst>
                <a:path extrusionOk="0" h="4359" w="4348">
                  <a:moveTo>
                    <a:pt x="1399" y="0"/>
                  </a:moveTo>
                  <a:cubicBezTo>
                    <a:pt x="775" y="0"/>
                    <a:pt x="289" y="242"/>
                    <a:pt x="165" y="725"/>
                  </a:cubicBezTo>
                  <a:cubicBezTo>
                    <a:pt x="1" y="1422"/>
                    <a:pt x="677" y="1832"/>
                    <a:pt x="1395" y="1934"/>
                  </a:cubicBezTo>
                  <a:cubicBezTo>
                    <a:pt x="2112" y="2037"/>
                    <a:pt x="2318" y="2550"/>
                    <a:pt x="2379" y="3103"/>
                  </a:cubicBezTo>
                  <a:cubicBezTo>
                    <a:pt x="2432" y="3579"/>
                    <a:pt x="2591" y="4359"/>
                    <a:pt x="3222" y="4359"/>
                  </a:cubicBezTo>
                  <a:cubicBezTo>
                    <a:pt x="3324" y="4359"/>
                    <a:pt x="3439" y="4338"/>
                    <a:pt x="3568" y="4292"/>
                  </a:cubicBezTo>
                  <a:cubicBezTo>
                    <a:pt x="3876" y="4190"/>
                    <a:pt x="4347" y="3677"/>
                    <a:pt x="4265" y="2488"/>
                  </a:cubicBezTo>
                  <a:cubicBezTo>
                    <a:pt x="4183" y="1278"/>
                    <a:pt x="3425" y="520"/>
                    <a:pt x="2379" y="171"/>
                  </a:cubicBezTo>
                  <a:cubicBezTo>
                    <a:pt x="2037" y="57"/>
                    <a:pt x="1702" y="0"/>
                    <a:pt x="139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g5552a0a7784c1f3_0"/>
            <p:cNvSpPr/>
            <p:nvPr/>
          </p:nvSpPr>
          <p:spPr>
            <a:xfrm>
              <a:off x="3757200" y="1910900"/>
              <a:ext cx="177900" cy="98125"/>
            </a:xfrm>
            <a:custGeom>
              <a:rect b="b" l="l" r="r" t="t"/>
              <a:pathLst>
                <a:path extrusionOk="0" h="3925" w="7116">
                  <a:moveTo>
                    <a:pt x="1076" y="1"/>
                  </a:moveTo>
                  <a:cubicBezTo>
                    <a:pt x="769" y="1"/>
                    <a:pt x="469" y="156"/>
                    <a:pt x="226" y="587"/>
                  </a:cubicBezTo>
                  <a:cubicBezTo>
                    <a:pt x="21" y="956"/>
                    <a:pt x="0" y="1858"/>
                    <a:pt x="1128" y="2945"/>
                  </a:cubicBezTo>
                  <a:cubicBezTo>
                    <a:pt x="1818" y="3623"/>
                    <a:pt x="2616" y="3924"/>
                    <a:pt x="3432" y="3924"/>
                  </a:cubicBezTo>
                  <a:cubicBezTo>
                    <a:pt x="3949" y="3924"/>
                    <a:pt x="4474" y="3803"/>
                    <a:pt x="4983" y="3581"/>
                  </a:cubicBezTo>
                  <a:cubicBezTo>
                    <a:pt x="6295" y="3007"/>
                    <a:pt x="7115" y="1961"/>
                    <a:pt x="6664" y="1120"/>
                  </a:cubicBezTo>
                  <a:cubicBezTo>
                    <a:pt x="6445" y="713"/>
                    <a:pt x="6091" y="551"/>
                    <a:pt x="5696" y="551"/>
                  </a:cubicBezTo>
                  <a:cubicBezTo>
                    <a:pt x="5276" y="551"/>
                    <a:pt x="4810" y="733"/>
                    <a:pt x="4409" y="997"/>
                  </a:cubicBezTo>
                  <a:cubicBezTo>
                    <a:pt x="4130" y="1181"/>
                    <a:pt x="3866" y="1257"/>
                    <a:pt x="3618" y="1257"/>
                  </a:cubicBezTo>
                  <a:cubicBezTo>
                    <a:pt x="3173" y="1257"/>
                    <a:pt x="2775" y="1013"/>
                    <a:pt x="2420" y="710"/>
                  </a:cubicBezTo>
                  <a:cubicBezTo>
                    <a:pt x="2090" y="406"/>
                    <a:pt x="1573" y="1"/>
                    <a:pt x="10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g5552a0a7784c1f3_0"/>
            <p:cNvSpPr/>
            <p:nvPr/>
          </p:nvSpPr>
          <p:spPr>
            <a:xfrm>
              <a:off x="3777700" y="1924950"/>
              <a:ext cx="135850" cy="74850"/>
            </a:xfrm>
            <a:custGeom>
              <a:rect b="b" l="l" r="r" t="t"/>
              <a:pathLst>
                <a:path extrusionOk="0" h="2994" w="5434">
                  <a:moveTo>
                    <a:pt x="813" y="1"/>
                  </a:moveTo>
                  <a:cubicBezTo>
                    <a:pt x="579" y="1"/>
                    <a:pt x="351" y="116"/>
                    <a:pt x="164" y="435"/>
                  </a:cubicBezTo>
                  <a:cubicBezTo>
                    <a:pt x="21" y="722"/>
                    <a:pt x="0" y="1419"/>
                    <a:pt x="861" y="2260"/>
                  </a:cubicBezTo>
                  <a:cubicBezTo>
                    <a:pt x="1385" y="2771"/>
                    <a:pt x="1991" y="2994"/>
                    <a:pt x="2612" y="2994"/>
                  </a:cubicBezTo>
                  <a:cubicBezTo>
                    <a:pt x="3013" y="2994"/>
                    <a:pt x="3420" y="2901"/>
                    <a:pt x="3814" y="2732"/>
                  </a:cubicBezTo>
                  <a:cubicBezTo>
                    <a:pt x="4819" y="2301"/>
                    <a:pt x="5434" y="1501"/>
                    <a:pt x="5085" y="845"/>
                  </a:cubicBezTo>
                  <a:cubicBezTo>
                    <a:pt x="4926" y="537"/>
                    <a:pt x="4656" y="412"/>
                    <a:pt x="4352" y="412"/>
                  </a:cubicBezTo>
                  <a:cubicBezTo>
                    <a:pt x="4029" y="412"/>
                    <a:pt x="3669" y="552"/>
                    <a:pt x="3363" y="763"/>
                  </a:cubicBezTo>
                  <a:cubicBezTo>
                    <a:pt x="3150" y="903"/>
                    <a:pt x="2950" y="961"/>
                    <a:pt x="2762" y="961"/>
                  </a:cubicBezTo>
                  <a:cubicBezTo>
                    <a:pt x="2424" y="961"/>
                    <a:pt x="2122" y="775"/>
                    <a:pt x="1846" y="538"/>
                  </a:cubicBezTo>
                  <a:cubicBezTo>
                    <a:pt x="1591" y="309"/>
                    <a:pt x="1195" y="1"/>
                    <a:pt x="8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5" name="Google Shape;1855;g5552a0a7784c1f3_0"/>
          <p:cNvGrpSpPr/>
          <p:nvPr/>
        </p:nvGrpSpPr>
        <p:grpSpPr>
          <a:xfrm rot="-4500156">
            <a:off x="6453747" y="3864010"/>
            <a:ext cx="1055779" cy="1040066"/>
            <a:chOff x="4282100" y="1437975"/>
            <a:chExt cx="539300" cy="531300"/>
          </a:xfrm>
        </p:grpSpPr>
        <p:sp>
          <p:nvSpPr>
            <p:cNvPr id="1856" name="Google Shape;1856;g5552a0a7784c1f3_0"/>
            <p:cNvSpPr/>
            <p:nvPr/>
          </p:nvSpPr>
          <p:spPr>
            <a:xfrm>
              <a:off x="4282100" y="1437975"/>
              <a:ext cx="539300" cy="531300"/>
            </a:xfrm>
            <a:custGeom>
              <a:rect b="b" l="l" r="r" t="t"/>
              <a:pathLst>
                <a:path extrusionOk="0" h="21252" w="21572">
                  <a:moveTo>
                    <a:pt x="10781" y="0"/>
                  </a:moveTo>
                  <a:cubicBezTo>
                    <a:pt x="10681" y="0"/>
                    <a:pt x="10580" y="2"/>
                    <a:pt x="10478" y="5"/>
                  </a:cubicBezTo>
                  <a:cubicBezTo>
                    <a:pt x="4614" y="169"/>
                    <a:pt x="1" y="5069"/>
                    <a:pt x="165" y="10933"/>
                  </a:cubicBezTo>
                  <a:cubicBezTo>
                    <a:pt x="326" y="16696"/>
                    <a:pt x="5061" y="21251"/>
                    <a:pt x="10790" y="21251"/>
                  </a:cubicBezTo>
                  <a:cubicBezTo>
                    <a:pt x="10891" y="21251"/>
                    <a:pt x="10992" y="21250"/>
                    <a:pt x="11094" y="21247"/>
                  </a:cubicBezTo>
                  <a:cubicBezTo>
                    <a:pt x="16958" y="21083"/>
                    <a:pt x="21571" y="16182"/>
                    <a:pt x="21407" y="10318"/>
                  </a:cubicBezTo>
                  <a:cubicBezTo>
                    <a:pt x="21246" y="4555"/>
                    <a:pt x="16511" y="0"/>
                    <a:pt x="107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g5552a0a7784c1f3_0"/>
            <p:cNvSpPr/>
            <p:nvPr/>
          </p:nvSpPr>
          <p:spPr>
            <a:xfrm>
              <a:off x="4356950" y="1594425"/>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5552a0a7784c1f3_0"/>
            <p:cNvSpPr/>
            <p:nvPr/>
          </p:nvSpPr>
          <p:spPr>
            <a:xfrm>
              <a:off x="4407175" y="1646200"/>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5552a0a7784c1f3_0"/>
            <p:cNvSpPr/>
            <p:nvPr/>
          </p:nvSpPr>
          <p:spPr>
            <a:xfrm>
              <a:off x="4438450" y="1635675"/>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g5552a0a7784c1f3_0"/>
            <p:cNvSpPr/>
            <p:nvPr/>
          </p:nvSpPr>
          <p:spPr>
            <a:xfrm>
              <a:off x="4440500" y="1658375"/>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g5552a0a7784c1f3_0"/>
            <p:cNvSpPr/>
            <p:nvPr/>
          </p:nvSpPr>
          <p:spPr>
            <a:xfrm>
              <a:off x="4406675" y="1677850"/>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5552a0a7784c1f3_0"/>
            <p:cNvSpPr/>
            <p:nvPr/>
          </p:nvSpPr>
          <p:spPr>
            <a:xfrm>
              <a:off x="4458450" y="1652850"/>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5552a0a7784c1f3_0"/>
            <p:cNvSpPr/>
            <p:nvPr/>
          </p:nvSpPr>
          <p:spPr>
            <a:xfrm>
              <a:off x="4429725" y="1676350"/>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5552a0a7784c1f3_0"/>
            <p:cNvSpPr/>
            <p:nvPr/>
          </p:nvSpPr>
          <p:spPr>
            <a:xfrm>
              <a:off x="4463050" y="1683525"/>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g5552a0a7784c1f3_0"/>
            <p:cNvSpPr/>
            <p:nvPr/>
          </p:nvSpPr>
          <p:spPr>
            <a:xfrm>
              <a:off x="4443075" y="1695925"/>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g5552a0a7784c1f3_0"/>
            <p:cNvSpPr/>
            <p:nvPr/>
          </p:nvSpPr>
          <p:spPr>
            <a:xfrm>
              <a:off x="4420000" y="1698350"/>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5552a0a7784c1f3_0"/>
            <p:cNvSpPr/>
            <p:nvPr/>
          </p:nvSpPr>
          <p:spPr>
            <a:xfrm>
              <a:off x="4486125" y="1771775"/>
              <a:ext cx="126625" cy="126650"/>
            </a:xfrm>
            <a:custGeom>
              <a:rect b="b" l="l" r="r" t="t"/>
              <a:pathLst>
                <a:path extrusionOk="0" h="5066" w="5065">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5552a0a7784c1f3_0"/>
            <p:cNvSpPr/>
            <p:nvPr/>
          </p:nvSpPr>
          <p:spPr>
            <a:xfrm>
              <a:off x="4523025" y="1809725"/>
              <a:ext cx="14900" cy="15900"/>
            </a:xfrm>
            <a:custGeom>
              <a:rect b="b" l="l" r="r" t="t"/>
              <a:pathLst>
                <a:path extrusionOk="0" h="636" w="596">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5552a0a7784c1f3_0"/>
            <p:cNvSpPr/>
            <p:nvPr/>
          </p:nvSpPr>
          <p:spPr>
            <a:xfrm>
              <a:off x="4546100" y="1801925"/>
              <a:ext cx="12325" cy="10425"/>
            </a:xfrm>
            <a:custGeom>
              <a:rect b="b" l="l" r="r" t="t"/>
              <a:pathLst>
                <a:path extrusionOk="0" h="417" w="493">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5552a0a7784c1f3_0"/>
            <p:cNvSpPr/>
            <p:nvPr/>
          </p:nvSpPr>
          <p:spPr>
            <a:xfrm>
              <a:off x="4547625" y="1818750"/>
              <a:ext cx="7725" cy="8050"/>
            </a:xfrm>
            <a:custGeom>
              <a:rect b="b" l="l" r="r" t="t"/>
              <a:pathLst>
                <a:path extrusionOk="0" h="322" w="309">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5552a0a7784c1f3_0"/>
            <p:cNvSpPr/>
            <p:nvPr/>
          </p:nvSpPr>
          <p:spPr>
            <a:xfrm>
              <a:off x="4522525" y="1833100"/>
              <a:ext cx="8225" cy="8050"/>
            </a:xfrm>
            <a:custGeom>
              <a:rect b="b" l="l" r="r" t="t"/>
              <a:pathLst>
                <a:path extrusionOk="0" h="322" w="329">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5552a0a7784c1f3_0"/>
            <p:cNvSpPr/>
            <p:nvPr/>
          </p:nvSpPr>
          <p:spPr>
            <a:xfrm>
              <a:off x="4560975" y="1814850"/>
              <a:ext cx="14875" cy="15900"/>
            </a:xfrm>
            <a:custGeom>
              <a:rect b="b" l="l" r="r" t="t"/>
              <a:pathLst>
                <a:path extrusionOk="0" h="636" w="595">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5552a0a7784c1f3_0"/>
            <p:cNvSpPr/>
            <p:nvPr/>
          </p:nvSpPr>
          <p:spPr>
            <a:xfrm>
              <a:off x="4539950" y="1832150"/>
              <a:ext cx="12325" cy="10450"/>
            </a:xfrm>
            <a:custGeom>
              <a:rect b="b" l="l" r="r" t="t"/>
              <a:pathLst>
                <a:path extrusionOk="0" h="418" w="493">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5552a0a7784c1f3_0"/>
            <p:cNvSpPr/>
            <p:nvPr/>
          </p:nvSpPr>
          <p:spPr>
            <a:xfrm>
              <a:off x="4564050" y="1837275"/>
              <a:ext cx="12325" cy="10450"/>
            </a:xfrm>
            <a:custGeom>
              <a:rect b="b" l="l" r="r" t="t"/>
              <a:pathLst>
                <a:path extrusionOk="0" h="418" w="493">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5552a0a7784c1f3_0"/>
            <p:cNvSpPr/>
            <p:nvPr/>
          </p:nvSpPr>
          <p:spPr>
            <a:xfrm>
              <a:off x="4549175" y="1846125"/>
              <a:ext cx="14900" cy="15900"/>
            </a:xfrm>
            <a:custGeom>
              <a:rect b="b" l="l" r="r" t="t"/>
              <a:pathLst>
                <a:path extrusionOk="0" h="636" w="596">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5552a0a7784c1f3_0"/>
            <p:cNvSpPr/>
            <p:nvPr/>
          </p:nvSpPr>
          <p:spPr>
            <a:xfrm>
              <a:off x="4532250" y="1847975"/>
              <a:ext cx="8225" cy="8025"/>
            </a:xfrm>
            <a:custGeom>
              <a:rect b="b" l="l" r="r" t="t"/>
              <a:pathLst>
                <a:path extrusionOk="0" h="321" w="329">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5552a0a7784c1f3_0"/>
            <p:cNvSpPr/>
            <p:nvPr/>
          </p:nvSpPr>
          <p:spPr>
            <a:xfrm>
              <a:off x="4549675" y="1576425"/>
              <a:ext cx="199450" cy="198025"/>
            </a:xfrm>
            <a:custGeom>
              <a:rect b="b" l="l" r="r" t="t"/>
              <a:pathLst>
                <a:path extrusionOk="0" h="7921" w="7978">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5552a0a7784c1f3_0"/>
            <p:cNvSpPr/>
            <p:nvPr/>
          </p:nvSpPr>
          <p:spPr>
            <a:xfrm>
              <a:off x="4610675" y="1631825"/>
              <a:ext cx="25150" cy="25200"/>
            </a:xfrm>
            <a:custGeom>
              <a:rect b="b" l="l" r="r" t="t"/>
              <a:pathLst>
                <a:path extrusionOk="0" h="1008" w="1006">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5552a0a7784c1f3_0"/>
            <p:cNvSpPr/>
            <p:nvPr/>
          </p:nvSpPr>
          <p:spPr>
            <a:xfrm>
              <a:off x="4650150" y="1623650"/>
              <a:ext cx="18475" cy="16975"/>
            </a:xfrm>
            <a:custGeom>
              <a:rect b="b" l="l" r="r" t="t"/>
              <a:pathLst>
                <a:path extrusionOk="0" h="679" w="739">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5552a0a7784c1f3_0"/>
            <p:cNvSpPr/>
            <p:nvPr/>
          </p:nvSpPr>
          <p:spPr>
            <a:xfrm>
              <a:off x="4648625" y="1650200"/>
              <a:ext cx="12825" cy="13000"/>
            </a:xfrm>
            <a:custGeom>
              <a:rect b="b" l="l" r="r" t="t"/>
              <a:pathLst>
                <a:path extrusionOk="0" h="520" w="513">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5552a0a7784c1f3_0"/>
            <p:cNvSpPr/>
            <p:nvPr/>
          </p:nvSpPr>
          <p:spPr>
            <a:xfrm>
              <a:off x="4607100" y="1667625"/>
              <a:ext cx="12850" cy="13000"/>
            </a:xfrm>
            <a:custGeom>
              <a:rect b="b" l="l" r="r" t="t"/>
              <a:pathLst>
                <a:path extrusionOk="0" h="520" w="514">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g5552a0a7784c1f3_0"/>
            <p:cNvSpPr/>
            <p:nvPr/>
          </p:nvSpPr>
          <p:spPr>
            <a:xfrm>
              <a:off x="4668600" y="1646700"/>
              <a:ext cx="25150" cy="25275"/>
            </a:xfrm>
            <a:custGeom>
              <a:rect b="b" l="l" r="r" t="t"/>
              <a:pathLst>
                <a:path extrusionOk="0" h="1011" w="1006">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g5552a0a7784c1f3_0"/>
            <p:cNvSpPr/>
            <p:nvPr/>
          </p:nvSpPr>
          <p:spPr>
            <a:xfrm>
              <a:off x="4634275" y="1669275"/>
              <a:ext cx="18975" cy="16950"/>
            </a:xfrm>
            <a:custGeom>
              <a:rect b="b" l="l" r="r" t="t"/>
              <a:pathLst>
                <a:path extrusionOk="0" h="678" w="759">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5552a0a7784c1f3_0"/>
            <p:cNvSpPr/>
            <p:nvPr/>
          </p:nvSpPr>
          <p:spPr>
            <a:xfrm>
              <a:off x="4671175" y="1682525"/>
              <a:ext cx="18475" cy="16525"/>
            </a:xfrm>
            <a:custGeom>
              <a:rect b="b" l="l" r="r" t="t"/>
              <a:pathLst>
                <a:path extrusionOk="0" h="661" w="739">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5552a0a7784c1f3_0"/>
            <p:cNvSpPr/>
            <p:nvPr/>
          </p:nvSpPr>
          <p:spPr>
            <a:xfrm>
              <a:off x="4644525" y="1693800"/>
              <a:ext cx="25125" cy="25250"/>
            </a:xfrm>
            <a:custGeom>
              <a:rect b="b" l="l" r="r" t="t"/>
              <a:pathLst>
                <a:path extrusionOk="0" h="1010" w="1005">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5552a0a7784c1f3_0"/>
            <p:cNvSpPr/>
            <p:nvPr/>
          </p:nvSpPr>
          <p:spPr>
            <a:xfrm>
              <a:off x="4619400" y="1692750"/>
              <a:ext cx="12850" cy="13000"/>
            </a:xfrm>
            <a:custGeom>
              <a:rect b="b" l="l" r="r" t="t"/>
              <a:pathLst>
                <a:path extrusionOk="0" h="520" w="514">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7" name="Google Shape;1887;g5552a0a7784c1f3_0"/>
          <p:cNvSpPr/>
          <p:nvPr/>
        </p:nvSpPr>
        <p:spPr>
          <a:xfrm flipH="1">
            <a:off x="7995348" y="16052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5552a0a7784c1f3_0"/>
          <p:cNvSpPr/>
          <p:nvPr/>
        </p:nvSpPr>
        <p:spPr>
          <a:xfrm flipH="1">
            <a:off x="4318341" y="143796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5552a0a7784c1f3_0"/>
          <p:cNvSpPr/>
          <p:nvPr/>
        </p:nvSpPr>
        <p:spPr>
          <a:xfrm flipH="1">
            <a:off x="4034480" y="364100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0" name="Google Shape;1890;g5552a0a7784c1f3_0"/>
          <p:cNvGrpSpPr/>
          <p:nvPr/>
        </p:nvGrpSpPr>
        <p:grpSpPr>
          <a:xfrm>
            <a:off x="681294" y="1437929"/>
            <a:ext cx="3846072" cy="3659992"/>
            <a:chOff x="986725" y="1900975"/>
            <a:chExt cx="1974775" cy="2135725"/>
          </a:xfrm>
        </p:grpSpPr>
        <p:sp>
          <p:nvSpPr>
            <p:cNvPr id="1891" name="Google Shape;1891;g5552a0a7784c1f3_0"/>
            <p:cNvSpPr/>
            <p:nvPr/>
          </p:nvSpPr>
          <p:spPr>
            <a:xfrm>
              <a:off x="2198425" y="2030225"/>
              <a:ext cx="534575" cy="798925"/>
            </a:xfrm>
            <a:custGeom>
              <a:rect b="b" l="l" r="r" t="t"/>
              <a:pathLst>
                <a:path extrusionOk="0" h="31957" w="21383">
                  <a:moveTo>
                    <a:pt x="6905" y="1"/>
                  </a:moveTo>
                  <a:cubicBezTo>
                    <a:pt x="3102" y="1"/>
                    <a:pt x="0" y="3136"/>
                    <a:pt x="0" y="6939"/>
                  </a:cubicBezTo>
                  <a:lnTo>
                    <a:pt x="0" y="10441"/>
                  </a:lnTo>
                  <a:lnTo>
                    <a:pt x="767" y="10441"/>
                  </a:lnTo>
                  <a:lnTo>
                    <a:pt x="767" y="6939"/>
                  </a:lnTo>
                  <a:cubicBezTo>
                    <a:pt x="767" y="3570"/>
                    <a:pt x="3536" y="801"/>
                    <a:pt x="6905" y="801"/>
                  </a:cubicBezTo>
                  <a:cubicBezTo>
                    <a:pt x="10274" y="801"/>
                    <a:pt x="13043" y="3570"/>
                    <a:pt x="13043" y="6939"/>
                  </a:cubicBezTo>
                  <a:lnTo>
                    <a:pt x="13043" y="18514"/>
                  </a:lnTo>
                  <a:cubicBezTo>
                    <a:pt x="13043" y="20849"/>
                    <a:pt x="14911" y="22717"/>
                    <a:pt x="17213" y="22717"/>
                  </a:cubicBezTo>
                  <a:cubicBezTo>
                    <a:pt x="19081" y="22717"/>
                    <a:pt x="20615" y="24218"/>
                    <a:pt x="20615" y="26086"/>
                  </a:cubicBezTo>
                  <a:lnTo>
                    <a:pt x="20615" y="31957"/>
                  </a:lnTo>
                  <a:lnTo>
                    <a:pt x="21382" y="31957"/>
                  </a:lnTo>
                  <a:lnTo>
                    <a:pt x="21382" y="26086"/>
                  </a:lnTo>
                  <a:cubicBezTo>
                    <a:pt x="21382" y="23784"/>
                    <a:pt x="19514" y="21916"/>
                    <a:pt x="17213" y="21916"/>
                  </a:cubicBezTo>
                  <a:cubicBezTo>
                    <a:pt x="15345" y="21916"/>
                    <a:pt x="13843" y="20382"/>
                    <a:pt x="13843" y="18514"/>
                  </a:cubicBezTo>
                  <a:lnTo>
                    <a:pt x="13843" y="6939"/>
                  </a:lnTo>
                  <a:cubicBezTo>
                    <a:pt x="13843" y="3136"/>
                    <a:pt x="10741" y="1"/>
                    <a:pt x="69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5552a0a7784c1f3_0"/>
            <p:cNvSpPr/>
            <p:nvPr/>
          </p:nvSpPr>
          <p:spPr>
            <a:xfrm>
              <a:off x="1422025" y="1900975"/>
              <a:ext cx="731375" cy="729700"/>
            </a:xfrm>
            <a:custGeom>
              <a:rect b="b" l="l" r="r" t="t"/>
              <a:pathLst>
                <a:path extrusionOk="0" h="29188" w="29255">
                  <a:moveTo>
                    <a:pt x="24051" y="0"/>
                  </a:moveTo>
                  <a:cubicBezTo>
                    <a:pt x="21149" y="0"/>
                    <a:pt x="18814" y="2335"/>
                    <a:pt x="18814" y="5204"/>
                  </a:cubicBezTo>
                  <a:lnTo>
                    <a:pt x="18814" y="19014"/>
                  </a:lnTo>
                  <a:cubicBezTo>
                    <a:pt x="18814" y="20115"/>
                    <a:pt x="17913" y="21049"/>
                    <a:pt x="16779" y="21049"/>
                  </a:cubicBezTo>
                  <a:cubicBezTo>
                    <a:pt x="15679" y="21049"/>
                    <a:pt x="14745" y="20115"/>
                    <a:pt x="14745" y="19014"/>
                  </a:cubicBezTo>
                  <a:lnTo>
                    <a:pt x="14745" y="14110"/>
                  </a:lnTo>
                  <a:cubicBezTo>
                    <a:pt x="14745" y="10041"/>
                    <a:pt x="11442" y="6738"/>
                    <a:pt x="7373" y="6738"/>
                  </a:cubicBezTo>
                  <a:cubicBezTo>
                    <a:pt x="3303" y="6738"/>
                    <a:pt x="1" y="10041"/>
                    <a:pt x="1" y="14110"/>
                  </a:cubicBezTo>
                  <a:lnTo>
                    <a:pt x="1" y="29188"/>
                  </a:lnTo>
                  <a:lnTo>
                    <a:pt x="801" y="29188"/>
                  </a:lnTo>
                  <a:lnTo>
                    <a:pt x="801" y="14110"/>
                  </a:lnTo>
                  <a:cubicBezTo>
                    <a:pt x="801" y="10508"/>
                    <a:pt x="3737" y="7539"/>
                    <a:pt x="7373" y="7539"/>
                  </a:cubicBezTo>
                  <a:cubicBezTo>
                    <a:pt x="11009" y="7539"/>
                    <a:pt x="13944" y="10508"/>
                    <a:pt x="13944" y="14110"/>
                  </a:cubicBezTo>
                  <a:lnTo>
                    <a:pt x="13944" y="19014"/>
                  </a:lnTo>
                  <a:cubicBezTo>
                    <a:pt x="13944" y="20548"/>
                    <a:pt x="15212" y="21849"/>
                    <a:pt x="16779" y="21849"/>
                  </a:cubicBezTo>
                  <a:cubicBezTo>
                    <a:pt x="18347" y="21849"/>
                    <a:pt x="19615" y="20548"/>
                    <a:pt x="19615" y="19014"/>
                  </a:cubicBezTo>
                  <a:lnTo>
                    <a:pt x="19615" y="5204"/>
                  </a:lnTo>
                  <a:cubicBezTo>
                    <a:pt x="19615" y="2769"/>
                    <a:pt x="21616" y="801"/>
                    <a:pt x="24051" y="801"/>
                  </a:cubicBezTo>
                  <a:cubicBezTo>
                    <a:pt x="26486" y="801"/>
                    <a:pt x="28488" y="2769"/>
                    <a:pt x="28488" y="5204"/>
                  </a:cubicBezTo>
                  <a:lnTo>
                    <a:pt x="28488" y="15611"/>
                  </a:lnTo>
                  <a:lnTo>
                    <a:pt x="29255" y="15611"/>
                  </a:lnTo>
                  <a:lnTo>
                    <a:pt x="29255" y="5204"/>
                  </a:lnTo>
                  <a:cubicBezTo>
                    <a:pt x="29255" y="2335"/>
                    <a:pt x="26920" y="0"/>
                    <a:pt x="240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5552a0a7784c1f3_0"/>
            <p:cNvSpPr/>
            <p:nvPr/>
          </p:nvSpPr>
          <p:spPr>
            <a:xfrm>
              <a:off x="1125150" y="2587300"/>
              <a:ext cx="608800" cy="1109825"/>
            </a:xfrm>
            <a:custGeom>
              <a:rect b="b" l="l" r="r" t="t"/>
              <a:pathLst>
                <a:path extrusionOk="0" h="44393" w="24352">
                  <a:moveTo>
                    <a:pt x="9407" y="0"/>
                  </a:moveTo>
                  <a:lnTo>
                    <a:pt x="9407" y="19848"/>
                  </a:lnTo>
                  <a:cubicBezTo>
                    <a:pt x="9407" y="20315"/>
                    <a:pt x="9107" y="20682"/>
                    <a:pt x="8673" y="20815"/>
                  </a:cubicBezTo>
                  <a:cubicBezTo>
                    <a:pt x="3636" y="22383"/>
                    <a:pt x="0" y="27220"/>
                    <a:pt x="234" y="32857"/>
                  </a:cubicBezTo>
                  <a:cubicBezTo>
                    <a:pt x="467" y="38961"/>
                    <a:pt x="5371" y="43998"/>
                    <a:pt x="11475" y="44365"/>
                  </a:cubicBezTo>
                  <a:cubicBezTo>
                    <a:pt x="11752" y="44384"/>
                    <a:pt x="12026" y="44393"/>
                    <a:pt x="12299" y="44393"/>
                  </a:cubicBezTo>
                  <a:cubicBezTo>
                    <a:pt x="18963" y="44393"/>
                    <a:pt x="24351" y="38989"/>
                    <a:pt x="24351" y="32323"/>
                  </a:cubicBezTo>
                  <a:cubicBezTo>
                    <a:pt x="24351" y="26920"/>
                    <a:pt x="20782" y="22350"/>
                    <a:pt x="15845" y="20815"/>
                  </a:cubicBezTo>
                  <a:cubicBezTo>
                    <a:pt x="15445" y="20682"/>
                    <a:pt x="15145" y="20281"/>
                    <a:pt x="15145" y="19848"/>
                  </a:cubicBezTo>
                  <a:lnTo>
                    <a:pt x="1514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5552a0a7784c1f3_0"/>
            <p:cNvSpPr/>
            <p:nvPr/>
          </p:nvSpPr>
          <p:spPr>
            <a:xfrm>
              <a:off x="1155175" y="3356175"/>
              <a:ext cx="553750" cy="321100"/>
            </a:xfrm>
            <a:custGeom>
              <a:rect b="b" l="l" r="r" t="t"/>
              <a:pathLst>
                <a:path extrusionOk="0" h="12844" w="22150">
                  <a:moveTo>
                    <a:pt x="2227" y="0"/>
                  </a:moveTo>
                  <a:cubicBezTo>
                    <a:pt x="1469" y="0"/>
                    <a:pt x="771" y="49"/>
                    <a:pt x="134" y="134"/>
                  </a:cubicBezTo>
                  <a:cubicBezTo>
                    <a:pt x="34" y="668"/>
                    <a:pt x="0" y="1235"/>
                    <a:pt x="0" y="1802"/>
                  </a:cubicBezTo>
                  <a:cubicBezTo>
                    <a:pt x="0" y="2769"/>
                    <a:pt x="134" y="3703"/>
                    <a:pt x="367" y="4604"/>
                  </a:cubicBezTo>
                  <a:cubicBezTo>
                    <a:pt x="1601" y="9374"/>
                    <a:pt x="5938" y="12843"/>
                    <a:pt x="11075" y="12843"/>
                  </a:cubicBezTo>
                  <a:cubicBezTo>
                    <a:pt x="15578" y="12843"/>
                    <a:pt x="19448" y="10175"/>
                    <a:pt x="21182" y="6338"/>
                  </a:cubicBezTo>
                  <a:cubicBezTo>
                    <a:pt x="21816" y="4937"/>
                    <a:pt x="22150" y="3403"/>
                    <a:pt x="22150" y="1802"/>
                  </a:cubicBezTo>
                  <a:cubicBezTo>
                    <a:pt x="22150" y="1435"/>
                    <a:pt x="22116" y="1101"/>
                    <a:pt x="22083" y="768"/>
                  </a:cubicBezTo>
                  <a:cubicBezTo>
                    <a:pt x="21316" y="1402"/>
                    <a:pt x="20448" y="2135"/>
                    <a:pt x="18614" y="2469"/>
                  </a:cubicBezTo>
                  <a:cubicBezTo>
                    <a:pt x="18004" y="2582"/>
                    <a:pt x="17429" y="2633"/>
                    <a:pt x="16867" y="2633"/>
                  </a:cubicBezTo>
                  <a:cubicBezTo>
                    <a:pt x="13952" y="2633"/>
                    <a:pt x="11341" y="1279"/>
                    <a:pt x="5638" y="301"/>
                  </a:cubicBezTo>
                  <a:cubicBezTo>
                    <a:pt x="4391" y="90"/>
                    <a:pt x="3254" y="0"/>
                    <a:pt x="2227"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5552a0a7784c1f3_0"/>
            <p:cNvSpPr/>
            <p:nvPr/>
          </p:nvSpPr>
          <p:spPr>
            <a:xfrm>
              <a:off x="1335300" y="2548100"/>
              <a:ext cx="193500" cy="39225"/>
            </a:xfrm>
            <a:custGeom>
              <a:rect b="b" l="l" r="r" t="t"/>
              <a:pathLst>
                <a:path extrusionOk="0" h="1569" w="7740">
                  <a:moveTo>
                    <a:pt x="801" y="0"/>
                  </a:moveTo>
                  <a:cubicBezTo>
                    <a:pt x="367" y="0"/>
                    <a:pt x="1" y="334"/>
                    <a:pt x="1" y="801"/>
                  </a:cubicBezTo>
                  <a:cubicBezTo>
                    <a:pt x="1" y="1235"/>
                    <a:pt x="367" y="1568"/>
                    <a:pt x="801" y="1568"/>
                  </a:cubicBezTo>
                  <a:lnTo>
                    <a:pt x="6939" y="1568"/>
                  </a:lnTo>
                  <a:cubicBezTo>
                    <a:pt x="7372" y="1568"/>
                    <a:pt x="7739" y="1235"/>
                    <a:pt x="7739" y="801"/>
                  </a:cubicBezTo>
                  <a:cubicBezTo>
                    <a:pt x="7739" y="334"/>
                    <a:pt x="7372" y="0"/>
                    <a:pt x="69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5552a0a7784c1f3_0"/>
            <p:cNvSpPr/>
            <p:nvPr/>
          </p:nvSpPr>
          <p:spPr>
            <a:xfrm>
              <a:off x="1118475" y="3458325"/>
              <a:ext cx="627150" cy="56325"/>
            </a:xfrm>
            <a:custGeom>
              <a:rect b="b" l="l" r="r" t="t"/>
              <a:pathLst>
                <a:path extrusionOk="0" h="2253" w="25086">
                  <a:moveTo>
                    <a:pt x="426" y="0"/>
                  </a:moveTo>
                  <a:cubicBezTo>
                    <a:pt x="258" y="0"/>
                    <a:pt x="95" y="120"/>
                    <a:pt x="67" y="284"/>
                  </a:cubicBezTo>
                  <a:cubicBezTo>
                    <a:pt x="1" y="485"/>
                    <a:pt x="101" y="718"/>
                    <a:pt x="334" y="785"/>
                  </a:cubicBezTo>
                  <a:cubicBezTo>
                    <a:pt x="368" y="785"/>
                    <a:pt x="5671" y="2252"/>
                    <a:pt x="12543" y="2252"/>
                  </a:cubicBezTo>
                  <a:cubicBezTo>
                    <a:pt x="19882" y="2252"/>
                    <a:pt x="24718" y="785"/>
                    <a:pt x="24785" y="785"/>
                  </a:cubicBezTo>
                  <a:cubicBezTo>
                    <a:pt x="24985" y="718"/>
                    <a:pt x="25085" y="485"/>
                    <a:pt x="25019" y="284"/>
                  </a:cubicBezTo>
                  <a:cubicBezTo>
                    <a:pt x="24991" y="120"/>
                    <a:pt x="24828" y="0"/>
                    <a:pt x="24660" y="0"/>
                  </a:cubicBezTo>
                  <a:cubicBezTo>
                    <a:pt x="24623" y="0"/>
                    <a:pt x="24587" y="6"/>
                    <a:pt x="24552" y="18"/>
                  </a:cubicBezTo>
                  <a:cubicBezTo>
                    <a:pt x="24485" y="18"/>
                    <a:pt x="19781" y="1452"/>
                    <a:pt x="12543" y="1452"/>
                  </a:cubicBezTo>
                  <a:cubicBezTo>
                    <a:pt x="5771" y="1452"/>
                    <a:pt x="601" y="18"/>
                    <a:pt x="534" y="18"/>
                  </a:cubicBezTo>
                  <a:cubicBezTo>
                    <a:pt x="499" y="6"/>
                    <a:pt x="462" y="0"/>
                    <a:pt x="42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g5552a0a7784c1f3_0"/>
            <p:cNvSpPr/>
            <p:nvPr/>
          </p:nvSpPr>
          <p:spPr>
            <a:xfrm>
              <a:off x="986725" y="3465275"/>
              <a:ext cx="174300" cy="571425"/>
            </a:xfrm>
            <a:custGeom>
              <a:rect b="b" l="l" r="r" t="t"/>
              <a:pathLst>
                <a:path extrusionOk="0" h="22857" w="6972">
                  <a:moveTo>
                    <a:pt x="6562" y="0"/>
                  </a:moveTo>
                  <a:cubicBezTo>
                    <a:pt x="6382" y="0"/>
                    <a:pt x="6196" y="102"/>
                    <a:pt x="6138" y="307"/>
                  </a:cubicBezTo>
                  <a:lnTo>
                    <a:pt x="67" y="22356"/>
                  </a:lnTo>
                  <a:cubicBezTo>
                    <a:pt x="0" y="22556"/>
                    <a:pt x="134" y="22789"/>
                    <a:pt x="367" y="22856"/>
                  </a:cubicBezTo>
                  <a:lnTo>
                    <a:pt x="467" y="22856"/>
                  </a:lnTo>
                  <a:cubicBezTo>
                    <a:pt x="634" y="22856"/>
                    <a:pt x="801" y="22756"/>
                    <a:pt x="834" y="22556"/>
                  </a:cubicBezTo>
                  <a:lnTo>
                    <a:pt x="6905" y="507"/>
                  </a:lnTo>
                  <a:cubicBezTo>
                    <a:pt x="6972" y="307"/>
                    <a:pt x="6838" y="73"/>
                    <a:pt x="6638" y="6"/>
                  </a:cubicBezTo>
                  <a:cubicBezTo>
                    <a:pt x="6613" y="2"/>
                    <a:pt x="6588" y="0"/>
                    <a:pt x="656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5552a0a7784c1f3_0"/>
            <p:cNvSpPr/>
            <p:nvPr/>
          </p:nvSpPr>
          <p:spPr>
            <a:xfrm>
              <a:off x="1706400" y="3465275"/>
              <a:ext cx="174325" cy="571425"/>
            </a:xfrm>
            <a:custGeom>
              <a:rect b="b" l="l" r="r" t="t"/>
              <a:pathLst>
                <a:path extrusionOk="0" h="22857" w="6973">
                  <a:moveTo>
                    <a:pt x="420" y="0"/>
                  </a:moveTo>
                  <a:cubicBezTo>
                    <a:pt x="392" y="0"/>
                    <a:pt x="363" y="2"/>
                    <a:pt x="334" y="6"/>
                  </a:cubicBezTo>
                  <a:cubicBezTo>
                    <a:pt x="134" y="73"/>
                    <a:pt x="0" y="307"/>
                    <a:pt x="67" y="507"/>
                  </a:cubicBezTo>
                  <a:lnTo>
                    <a:pt x="6138" y="22589"/>
                  </a:lnTo>
                  <a:cubicBezTo>
                    <a:pt x="6205" y="22756"/>
                    <a:pt x="6372" y="22856"/>
                    <a:pt x="6538" y="22856"/>
                  </a:cubicBezTo>
                  <a:lnTo>
                    <a:pt x="6639" y="22856"/>
                  </a:lnTo>
                  <a:cubicBezTo>
                    <a:pt x="6839" y="22789"/>
                    <a:pt x="6972" y="22556"/>
                    <a:pt x="6905" y="22356"/>
                  </a:cubicBezTo>
                  <a:lnTo>
                    <a:pt x="834" y="307"/>
                  </a:lnTo>
                  <a:cubicBezTo>
                    <a:pt x="776" y="102"/>
                    <a:pt x="615" y="0"/>
                    <a:pt x="420"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5552a0a7784c1f3_0"/>
            <p:cNvSpPr/>
            <p:nvPr/>
          </p:nvSpPr>
          <p:spPr>
            <a:xfrm>
              <a:off x="2106675" y="2248725"/>
              <a:ext cx="140125" cy="851450"/>
            </a:xfrm>
            <a:custGeom>
              <a:rect b="b" l="l" r="r" t="t"/>
              <a:pathLst>
                <a:path extrusionOk="0" h="34058" w="5605">
                  <a:moveTo>
                    <a:pt x="1" y="0"/>
                  </a:moveTo>
                  <a:lnTo>
                    <a:pt x="1" y="31223"/>
                  </a:lnTo>
                  <a:cubicBezTo>
                    <a:pt x="1" y="32790"/>
                    <a:pt x="1235" y="34058"/>
                    <a:pt x="2803" y="34058"/>
                  </a:cubicBezTo>
                  <a:cubicBezTo>
                    <a:pt x="4371" y="34058"/>
                    <a:pt x="5605" y="32790"/>
                    <a:pt x="5605" y="31223"/>
                  </a:cubicBezTo>
                  <a:lnTo>
                    <a:pt x="56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5552a0a7784c1f3_0"/>
            <p:cNvSpPr/>
            <p:nvPr/>
          </p:nvSpPr>
          <p:spPr>
            <a:xfrm>
              <a:off x="2125025" y="2578050"/>
              <a:ext cx="103450" cy="501300"/>
            </a:xfrm>
            <a:custGeom>
              <a:rect b="b" l="l" r="r" t="t"/>
              <a:pathLst>
                <a:path extrusionOk="0" h="20052" w="4138">
                  <a:moveTo>
                    <a:pt x="689" y="0"/>
                  </a:moveTo>
                  <a:cubicBezTo>
                    <a:pt x="454" y="0"/>
                    <a:pt x="228" y="29"/>
                    <a:pt x="1" y="70"/>
                  </a:cubicBezTo>
                  <a:lnTo>
                    <a:pt x="1" y="17983"/>
                  </a:lnTo>
                  <a:cubicBezTo>
                    <a:pt x="1" y="18583"/>
                    <a:pt x="234" y="19084"/>
                    <a:pt x="601" y="19451"/>
                  </a:cubicBezTo>
                  <a:cubicBezTo>
                    <a:pt x="1001" y="19818"/>
                    <a:pt x="1502" y="20051"/>
                    <a:pt x="2069" y="20051"/>
                  </a:cubicBezTo>
                  <a:cubicBezTo>
                    <a:pt x="3203" y="20051"/>
                    <a:pt x="4137" y="19150"/>
                    <a:pt x="4137" y="17983"/>
                  </a:cubicBezTo>
                  <a:lnTo>
                    <a:pt x="4137" y="504"/>
                  </a:lnTo>
                  <a:cubicBezTo>
                    <a:pt x="4081" y="729"/>
                    <a:pt x="3834" y="812"/>
                    <a:pt x="3617" y="812"/>
                  </a:cubicBezTo>
                  <a:cubicBezTo>
                    <a:pt x="3578" y="812"/>
                    <a:pt x="3539" y="809"/>
                    <a:pt x="3503" y="804"/>
                  </a:cubicBezTo>
                  <a:cubicBezTo>
                    <a:pt x="2869" y="771"/>
                    <a:pt x="2036" y="137"/>
                    <a:pt x="1135" y="37"/>
                  </a:cubicBezTo>
                  <a:cubicBezTo>
                    <a:pt x="982" y="11"/>
                    <a:pt x="834" y="0"/>
                    <a:pt x="68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g5552a0a7784c1f3_0"/>
            <p:cNvSpPr/>
            <p:nvPr/>
          </p:nvSpPr>
          <p:spPr>
            <a:xfrm>
              <a:off x="2080825" y="2201175"/>
              <a:ext cx="191825" cy="47575"/>
            </a:xfrm>
            <a:custGeom>
              <a:rect b="b" l="l" r="r" t="t"/>
              <a:pathLst>
                <a:path extrusionOk="0" h="1903" w="7673">
                  <a:moveTo>
                    <a:pt x="968" y="1"/>
                  </a:moveTo>
                  <a:cubicBezTo>
                    <a:pt x="434" y="1"/>
                    <a:pt x="1" y="401"/>
                    <a:pt x="1" y="935"/>
                  </a:cubicBezTo>
                  <a:cubicBezTo>
                    <a:pt x="1" y="1469"/>
                    <a:pt x="434" y="1902"/>
                    <a:pt x="968" y="1902"/>
                  </a:cubicBezTo>
                  <a:lnTo>
                    <a:pt x="6706" y="1902"/>
                  </a:lnTo>
                  <a:cubicBezTo>
                    <a:pt x="7239" y="1902"/>
                    <a:pt x="7673" y="1469"/>
                    <a:pt x="7673" y="935"/>
                  </a:cubicBezTo>
                  <a:cubicBezTo>
                    <a:pt x="7673" y="401"/>
                    <a:pt x="7239" y="1"/>
                    <a:pt x="67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g5552a0a7784c1f3_0"/>
            <p:cNvSpPr/>
            <p:nvPr/>
          </p:nvSpPr>
          <p:spPr>
            <a:xfrm>
              <a:off x="2484450" y="2779100"/>
              <a:ext cx="477050" cy="853975"/>
            </a:xfrm>
            <a:custGeom>
              <a:rect b="b" l="l" r="r" t="t"/>
              <a:pathLst>
                <a:path extrusionOk="0" h="34159" w="19082">
                  <a:moveTo>
                    <a:pt x="6739" y="0"/>
                  </a:moveTo>
                  <a:lnTo>
                    <a:pt x="6739" y="17246"/>
                  </a:lnTo>
                  <a:cubicBezTo>
                    <a:pt x="6739" y="18314"/>
                    <a:pt x="6472" y="19348"/>
                    <a:pt x="6005" y="20315"/>
                  </a:cubicBezTo>
                  <a:lnTo>
                    <a:pt x="668" y="31256"/>
                  </a:lnTo>
                  <a:cubicBezTo>
                    <a:pt x="1" y="32590"/>
                    <a:pt x="968" y="34158"/>
                    <a:pt x="2469" y="34158"/>
                  </a:cubicBezTo>
                  <a:lnTo>
                    <a:pt x="16613" y="34158"/>
                  </a:lnTo>
                  <a:cubicBezTo>
                    <a:pt x="18114" y="34158"/>
                    <a:pt x="19081" y="32590"/>
                    <a:pt x="18414" y="31256"/>
                  </a:cubicBezTo>
                  <a:lnTo>
                    <a:pt x="13077" y="20315"/>
                  </a:lnTo>
                  <a:cubicBezTo>
                    <a:pt x="12610" y="19348"/>
                    <a:pt x="12343" y="18314"/>
                    <a:pt x="12343" y="17246"/>
                  </a:cubicBezTo>
                  <a:lnTo>
                    <a:pt x="1234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g5552a0a7784c1f3_0"/>
            <p:cNvSpPr/>
            <p:nvPr/>
          </p:nvSpPr>
          <p:spPr>
            <a:xfrm>
              <a:off x="2499475" y="3077125"/>
              <a:ext cx="447000" cy="539275"/>
            </a:xfrm>
            <a:custGeom>
              <a:rect b="b" l="l" r="r" t="t"/>
              <a:pathLst>
                <a:path extrusionOk="0" h="21571" w="17880">
                  <a:moveTo>
                    <a:pt x="8151" y="1"/>
                  </a:moveTo>
                  <a:cubicBezTo>
                    <a:pt x="7532" y="1"/>
                    <a:pt x="6838" y="266"/>
                    <a:pt x="6838" y="755"/>
                  </a:cubicBezTo>
                  <a:lnTo>
                    <a:pt x="6838" y="5092"/>
                  </a:lnTo>
                  <a:cubicBezTo>
                    <a:pt x="6838" y="6126"/>
                    <a:pt x="6705" y="7160"/>
                    <a:pt x="6305" y="8127"/>
                  </a:cubicBezTo>
                  <a:lnTo>
                    <a:pt x="6071" y="8627"/>
                  </a:lnTo>
                  <a:cubicBezTo>
                    <a:pt x="6038" y="8761"/>
                    <a:pt x="4670" y="11563"/>
                    <a:pt x="3369" y="14231"/>
                  </a:cubicBezTo>
                  <a:cubicBezTo>
                    <a:pt x="2202" y="16700"/>
                    <a:pt x="1034" y="19035"/>
                    <a:pt x="1034" y="19035"/>
                  </a:cubicBezTo>
                  <a:cubicBezTo>
                    <a:pt x="0" y="21036"/>
                    <a:pt x="1234" y="21570"/>
                    <a:pt x="2635" y="21570"/>
                  </a:cubicBezTo>
                  <a:lnTo>
                    <a:pt x="15244" y="21570"/>
                  </a:lnTo>
                  <a:cubicBezTo>
                    <a:pt x="16679" y="21570"/>
                    <a:pt x="17880" y="21036"/>
                    <a:pt x="16846" y="19035"/>
                  </a:cubicBezTo>
                  <a:cubicBezTo>
                    <a:pt x="16846" y="19035"/>
                    <a:pt x="15878" y="17033"/>
                    <a:pt x="14777" y="14799"/>
                  </a:cubicBezTo>
                  <a:cubicBezTo>
                    <a:pt x="13410" y="11997"/>
                    <a:pt x="11842" y="8761"/>
                    <a:pt x="11809" y="8627"/>
                  </a:cubicBezTo>
                  <a:lnTo>
                    <a:pt x="11575" y="8127"/>
                  </a:lnTo>
                  <a:cubicBezTo>
                    <a:pt x="11175" y="7160"/>
                    <a:pt x="11041" y="6126"/>
                    <a:pt x="11041" y="5092"/>
                  </a:cubicBezTo>
                  <a:lnTo>
                    <a:pt x="11041" y="655"/>
                  </a:lnTo>
                  <a:cubicBezTo>
                    <a:pt x="10985" y="852"/>
                    <a:pt x="10693" y="930"/>
                    <a:pt x="10383" y="930"/>
                  </a:cubicBezTo>
                  <a:cubicBezTo>
                    <a:pt x="10324" y="930"/>
                    <a:pt x="10266" y="927"/>
                    <a:pt x="10207" y="922"/>
                  </a:cubicBezTo>
                  <a:cubicBezTo>
                    <a:pt x="9307" y="855"/>
                    <a:pt x="9073" y="155"/>
                    <a:pt x="8440" y="21"/>
                  </a:cubicBezTo>
                  <a:cubicBezTo>
                    <a:pt x="8347" y="7"/>
                    <a:pt x="8250" y="1"/>
                    <a:pt x="815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g5552a0a7784c1f3_0"/>
            <p:cNvSpPr/>
            <p:nvPr/>
          </p:nvSpPr>
          <p:spPr>
            <a:xfrm>
              <a:off x="2626225" y="2738225"/>
              <a:ext cx="193500" cy="40900"/>
            </a:xfrm>
            <a:custGeom>
              <a:rect b="b" l="l" r="r" t="t"/>
              <a:pathLst>
                <a:path extrusionOk="0" h="1636" w="7740">
                  <a:moveTo>
                    <a:pt x="801" y="1"/>
                  </a:moveTo>
                  <a:cubicBezTo>
                    <a:pt x="367" y="1"/>
                    <a:pt x="0" y="368"/>
                    <a:pt x="0" y="801"/>
                  </a:cubicBezTo>
                  <a:cubicBezTo>
                    <a:pt x="0" y="1268"/>
                    <a:pt x="367" y="1635"/>
                    <a:pt x="801" y="1635"/>
                  </a:cubicBezTo>
                  <a:lnTo>
                    <a:pt x="6939" y="1635"/>
                  </a:lnTo>
                  <a:cubicBezTo>
                    <a:pt x="7372" y="1635"/>
                    <a:pt x="7739" y="1268"/>
                    <a:pt x="7739" y="801"/>
                  </a:cubicBezTo>
                  <a:cubicBezTo>
                    <a:pt x="7739" y="368"/>
                    <a:pt x="7372" y="1"/>
                    <a:pt x="69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5552a0a7784c1f3_0"/>
            <p:cNvSpPr/>
            <p:nvPr/>
          </p:nvSpPr>
          <p:spPr>
            <a:xfrm>
              <a:off x="2339350" y="2155325"/>
              <a:ext cx="46725" cy="1293450"/>
            </a:xfrm>
            <a:custGeom>
              <a:rect b="b" l="l" r="r" t="t"/>
              <a:pathLst>
                <a:path extrusionOk="0" h="51738" w="1869">
                  <a:moveTo>
                    <a:pt x="1" y="0"/>
                  </a:moveTo>
                  <a:lnTo>
                    <a:pt x="1" y="51737"/>
                  </a:lnTo>
                  <a:lnTo>
                    <a:pt x="1869" y="51737"/>
                  </a:lnTo>
                  <a:lnTo>
                    <a:pt x="18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g5552a0a7784c1f3_0"/>
            <p:cNvSpPr/>
            <p:nvPr/>
          </p:nvSpPr>
          <p:spPr>
            <a:xfrm>
              <a:off x="2302650" y="3439575"/>
              <a:ext cx="119275" cy="543750"/>
            </a:xfrm>
            <a:custGeom>
              <a:rect b="b" l="l" r="r" t="t"/>
              <a:pathLst>
                <a:path extrusionOk="0" h="21750" w="4771">
                  <a:moveTo>
                    <a:pt x="1" y="0"/>
                  </a:moveTo>
                  <a:lnTo>
                    <a:pt x="1" y="21749"/>
                  </a:lnTo>
                  <a:lnTo>
                    <a:pt x="4771" y="21749"/>
                  </a:lnTo>
                  <a:lnTo>
                    <a:pt x="4771"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5552a0a7784c1f3_0"/>
            <p:cNvSpPr/>
            <p:nvPr/>
          </p:nvSpPr>
          <p:spPr>
            <a:xfrm>
              <a:off x="2096675" y="2322950"/>
              <a:ext cx="158475" cy="108425"/>
            </a:xfrm>
            <a:custGeom>
              <a:rect b="b" l="l" r="r" t="t"/>
              <a:pathLst>
                <a:path extrusionOk="0" h="4337" w="6339">
                  <a:moveTo>
                    <a:pt x="1" y="0"/>
                  </a:moveTo>
                  <a:lnTo>
                    <a:pt x="1" y="4336"/>
                  </a:lnTo>
                  <a:lnTo>
                    <a:pt x="6338" y="4336"/>
                  </a:lnTo>
                  <a:lnTo>
                    <a:pt x="6338"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g5552a0a7784c1f3_0"/>
            <p:cNvSpPr/>
            <p:nvPr/>
          </p:nvSpPr>
          <p:spPr>
            <a:xfrm>
              <a:off x="2096675" y="2322950"/>
              <a:ext cx="45050" cy="108425"/>
            </a:xfrm>
            <a:custGeom>
              <a:rect b="b" l="l" r="r" t="t"/>
              <a:pathLst>
                <a:path extrusionOk="0" h="4337" w="1802">
                  <a:moveTo>
                    <a:pt x="1" y="0"/>
                  </a:moveTo>
                  <a:lnTo>
                    <a:pt x="1" y="4336"/>
                  </a:lnTo>
                  <a:lnTo>
                    <a:pt x="1802" y="4336"/>
                  </a:lnTo>
                  <a:lnTo>
                    <a:pt x="1802"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g5552a0a7784c1f3_0"/>
            <p:cNvSpPr/>
            <p:nvPr/>
          </p:nvSpPr>
          <p:spPr>
            <a:xfrm>
              <a:off x="2255125" y="2377150"/>
              <a:ext cx="183500" cy="7525"/>
            </a:xfrm>
            <a:custGeom>
              <a:rect b="b" l="l" r="r" t="t"/>
              <a:pathLst>
                <a:path extrusionOk="0" h="301" w="7340">
                  <a:moveTo>
                    <a:pt x="0" y="0"/>
                  </a:moveTo>
                  <a:lnTo>
                    <a:pt x="0" y="300"/>
                  </a:lnTo>
                  <a:lnTo>
                    <a:pt x="7339" y="300"/>
                  </a:lnTo>
                  <a:lnTo>
                    <a:pt x="733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g5552a0a7784c1f3_0"/>
            <p:cNvSpPr/>
            <p:nvPr/>
          </p:nvSpPr>
          <p:spPr>
            <a:xfrm>
              <a:off x="2335175" y="2365475"/>
              <a:ext cx="54250" cy="25875"/>
            </a:xfrm>
            <a:custGeom>
              <a:rect b="b" l="l" r="r" t="t"/>
              <a:pathLst>
                <a:path extrusionOk="0" h="1035" w="2170">
                  <a:moveTo>
                    <a:pt x="1" y="0"/>
                  </a:moveTo>
                  <a:lnTo>
                    <a:pt x="1" y="1034"/>
                  </a:lnTo>
                  <a:lnTo>
                    <a:pt x="2169" y="1034"/>
                  </a:lnTo>
                  <a:lnTo>
                    <a:pt x="2169"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g5552a0a7784c1f3_0"/>
            <p:cNvSpPr/>
            <p:nvPr/>
          </p:nvSpPr>
          <p:spPr>
            <a:xfrm>
              <a:off x="2438600" y="2335450"/>
              <a:ext cx="18350" cy="90925"/>
            </a:xfrm>
            <a:custGeom>
              <a:rect b="b" l="l" r="r" t="t"/>
              <a:pathLst>
                <a:path extrusionOk="0" h="3637" w="734">
                  <a:moveTo>
                    <a:pt x="367" y="0"/>
                  </a:moveTo>
                  <a:cubicBezTo>
                    <a:pt x="167" y="0"/>
                    <a:pt x="0" y="167"/>
                    <a:pt x="0" y="367"/>
                  </a:cubicBezTo>
                  <a:lnTo>
                    <a:pt x="0" y="3269"/>
                  </a:lnTo>
                  <a:cubicBezTo>
                    <a:pt x="0" y="3470"/>
                    <a:pt x="167" y="3636"/>
                    <a:pt x="367" y="3636"/>
                  </a:cubicBezTo>
                  <a:cubicBezTo>
                    <a:pt x="567" y="3636"/>
                    <a:pt x="734" y="3470"/>
                    <a:pt x="734" y="3269"/>
                  </a:cubicBezTo>
                  <a:lnTo>
                    <a:pt x="734" y="367"/>
                  </a:lnTo>
                  <a:cubicBezTo>
                    <a:pt x="734" y="167"/>
                    <a:pt x="567" y="0"/>
                    <a:pt x="3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g5552a0a7784c1f3_0"/>
            <p:cNvSpPr/>
            <p:nvPr/>
          </p:nvSpPr>
          <p:spPr>
            <a:xfrm>
              <a:off x="2644575" y="2834975"/>
              <a:ext cx="158475" cy="108425"/>
            </a:xfrm>
            <a:custGeom>
              <a:rect b="b" l="l" r="r" t="t"/>
              <a:pathLst>
                <a:path extrusionOk="0" h="4337" w="6339">
                  <a:moveTo>
                    <a:pt x="0" y="0"/>
                  </a:moveTo>
                  <a:lnTo>
                    <a:pt x="0" y="4337"/>
                  </a:lnTo>
                  <a:lnTo>
                    <a:pt x="6338" y="4337"/>
                  </a:lnTo>
                  <a:lnTo>
                    <a:pt x="6338"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g5552a0a7784c1f3_0"/>
            <p:cNvSpPr/>
            <p:nvPr/>
          </p:nvSpPr>
          <p:spPr>
            <a:xfrm>
              <a:off x="2657075" y="2834975"/>
              <a:ext cx="45050" cy="108425"/>
            </a:xfrm>
            <a:custGeom>
              <a:rect b="b" l="l" r="r" t="t"/>
              <a:pathLst>
                <a:path extrusionOk="0" h="4337" w="1802">
                  <a:moveTo>
                    <a:pt x="1" y="0"/>
                  </a:moveTo>
                  <a:lnTo>
                    <a:pt x="1" y="4337"/>
                  </a:lnTo>
                  <a:lnTo>
                    <a:pt x="1802" y="4337"/>
                  </a:lnTo>
                  <a:lnTo>
                    <a:pt x="1802"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5552a0a7784c1f3_0"/>
            <p:cNvSpPr/>
            <p:nvPr/>
          </p:nvSpPr>
          <p:spPr>
            <a:xfrm>
              <a:off x="2286825" y="2889175"/>
              <a:ext cx="357775" cy="7525"/>
            </a:xfrm>
            <a:custGeom>
              <a:rect b="b" l="l" r="r" t="t"/>
              <a:pathLst>
                <a:path extrusionOk="0" h="301" w="14311">
                  <a:moveTo>
                    <a:pt x="0" y="1"/>
                  </a:moveTo>
                  <a:lnTo>
                    <a:pt x="0" y="301"/>
                  </a:lnTo>
                  <a:lnTo>
                    <a:pt x="14310" y="301"/>
                  </a:lnTo>
                  <a:lnTo>
                    <a:pt x="1431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g5552a0a7784c1f3_0"/>
            <p:cNvSpPr/>
            <p:nvPr/>
          </p:nvSpPr>
          <p:spPr>
            <a:xfrm>
              <a:off x="2335175" y="2876675"/>
              <a:ext cx="54250" cy="26700"/>
            </a:xfrm>
            <a:custGeom>
              <a:rect b="b" l="l" r="r" t="t"/>
              <a:pathLst>
                <a:path extrusionOk="0" h="1068" w="2170">
                  <a:moveTo>
                    <a:pt x="1" y="0"/>
                  </a:moveTo>
                  <a:lnTo>
                    <a:pt x="1" y="1068"/>
                  </a:lnTo>
                  <a:lnTo>
                    <a:pt x="2169" y="1068"/>
                  </a:lnTo>
                  <a:lnTo>
                    <a:pt x="2169"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g5552a0a7784c1f3_0"/>
            <p:cNvSpPr/>
            <p:nvPr/>
          </p:nvSpPr>
          <p:spPr>
            <a:xfrm>
              <a:off x="2268475" y="2847475"/>
              <a:ext cx="18375" cy="90925"/>
            </a:xfrm>
            <a:custGeom>
              <a:rect b="b" l="l" r="r" t="t"/>
              <a:pathLst>
                <a:path extrusionOk="0" h="3637" w="735">
                  <a:moveTo>
                    <a:pt x="367" y="1"/>
                  </a:moveTo>
                  <a:cubicBezTo>
                    <a:pt x="167" y="1"/>
                    <a:pt x="0" y="168"/>
                    <a:pt x="0" y="368"/>
                  </a:cubicBezTo>
                  <a:lnTo>
                    <a:pt x="0" y="3270"/>
                  </a:lnTo>
                  <a:cubicBezTo>
                    <a:pt x="0" y="3470"/>
                    <a:pt x="167" y="3637"/>
                    <a:pt x="367" y="3637"/>
                  </a:cubicBezTo>
                  <a:cubicBezTo>
                    <a:pt x="567" y="3637"/>
                    <a:pt x="734" y="3470"/>
                    <a:pt x="734" y="3270"/>
                  </a:cubicBezTo>
                  <a:lnTo>
                    <a:pt x="734" y="368"/>
                  </a:lnTo>
                  <a:cubicBezTo>
                    <a:pt x="734" y="168"/>
                    <a:pt x="567" y="1"/>
                    <a:pt x="367"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g5552a0a7784c1f3_0"/>
            <p:cNvSpPr/>
            <p:nvPr/>
          </p:nvSpPr>
          <p:spPr>
            <a:xfrm>
              <a:off x="2055825" y="3966625"/>
              <a:ext cx="541225" cy="67575"/>
            </a:xfrm>
            <a:custGeom>
              <a:rect b="b" l="l" r="r" t="t"/>
              <a:pathLst>
                <a:path extrusionOk="0" h="2703" w="21649">
                  <a:moveTo>
                    <a:pt x="1334" y="0"/>
                  </a:moveTo>
                  <a:cubicBezTo>
                    <a:pt x="601" y="0"/>
                    <a:pt x="0" y="601"/>
                    <a:pt x="0" y="1334"/>
                  </a:cubicBezTo>
                  <a:cubicBezTo>
                    <a:pt x="0" y="2102"/>
                    <a:pt x="601" y="2702"/>
                    <a:pt x="1334" y="2702"/>
                  </a:cubicBezTo>
                  <a:lnTo>
                    <a:pt x="20281" y="2702"/>
                  </a:lnTo>
                  <a:cubicBezTo>
                    <a:pt x="21015" y="2702"/>
                    <a:pt x="21649" y="2102"/>
                    <a:pt x="21649" y="1334"/>
                  </a:cubicBezTo>
                  <a:cubicBezTo>
                    <a:pt x="21649" y="601"/>
                    <a:pt x="21015" y="0"/>
                    <a:pt x="20281"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g5552a0a7784c1f3_0"/>
            <p:cNvSpPr/>
            <p:nvPr/>
          </p:nvSpPr>
          <p:spPr>
            <a:xfrm>
              <a:off x="1271925" y="3895725"/>
              <a:ext cx="321925" cy="138475"/>
            </a:xfrm>
            <a:custGeom>
              <a:rect b="b" l="l" r="r" t="t"/>
              <a:pathLst>
                <a:path extrusionOk="0" h="5539" w="12877">
                  <a:moveTo>
                    <a:pt x="334" y="1"/>
                  </a:moveTo>
                  <a:cubicBezTo>
                    <a:pt x="134" y="1"/>
                    <a:pt x="0" y="168"/>
                    <a:pt x="34" y="368"/>
                  </a:cubicBezTo>
                  <a:lnTo>
                    <a:pt x="968" y="5305"/>
                  </a:lnTo>
                  <a:cubicBezTo>
                    <a:pt x="1001" y="5438"/>
                    <a:pt x="1134" y="5538"/>
                    <a:pt x="1268" y="5538"/>
                  </a:cubicBezTo>
                  <a:lnTo>
                    <a:pt x="11609" y="5538"/>
                  </a:lnTo>
                  <a:cubicBezTo>
                    <a:pt x="11775" y="5538"/>
                    <a:pt x="11876" y="5438"/>
                    <a:pt x="11909" y="5305"/>
                  </a:cubicBezTo>
                  <a:lnTo>
                    <a:pt x="12843" y="368"/>
                  </a:lnTo>
                  <a:cubicBezTo>
                    <a:pt x="12876" y="168"/>
                    <a:pt x="12743" y="1"/>
                    <a:pt x="1257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g5552a0a7784c1f3_0"/>
            <p:cNvSpPr/>
            <p:nvPr/>
          </p:nvSpPr>
          <p:spPr>
            <a:xfrm>
              <a:off x="1299450" y="3958275"/>
              <a:ext cx="266875" cy="62575"/>
            </a:xfrm>
            <a:custGeom>
              <a:rect b="b" l="l" r="r" t="t"/>
              <a:pathLst>
                <a:path extrusionOk="0" h="2503" w="10675">
                  <a:moveTo>
                    <a:pt x="10674" y="1"/>
                  </a:moveTo>
                  <a:lnTo>
                    <a:pt x="10241" y="2269"/>
                  </a:lnTo>
                  <a:cubicBezTo>
                    <a:pt x="10241" y="2402"/>
                    <a:pt x="10107" y="2502"/>
                    <a:pt x="10007" y="2502"/>
                  </a:cubicBezTo>
                  <a:lnTo>
                    <a:pt x="701" y="2502"/>
                  </a:lnTo>
                  <a:cubicBezTo>
                    <a:pt x="567" y="2502"/>
                    <a:pt x="467" y="2402"/>
                    <a:pt x="434" y="2269"/>
                  </a:cubicBezTo>
                  <a:lnTo>
                    <a:pt x="0"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g5552a0a7784c1f3_0"/>
            <p:cNvSpPr/>
            <p:nvPr/>
          </p:nvSpPr>
          <p:spPr>
            <a:xfrm>
              <a:off x="1301950" y="3835700"/>
              <a:ext cx="234350" cy="181800"/>
            </a:xfrm>
            <a:custGeom>
              <a:rect b="b" l="l" r="r" t="t"/>
              <a:pathLst>
                <a:path extrusionOk="0" fill="none" h="7272" w="9374">
                  <a:moveTo>
                    <a:pt x="5337" y="0"/>
                  </a:moveTo>
                  <a:cubicBezTo>
                    <a:pt x="5337" y="0"/>
                    <a:pt x="5671" y="2669"/>
                    <a:pt x="5071" y="4070"/>
                  </a:cubicBezTo>
                  <a:cubicBezTo>
                    <a:pt x="4170" y="6071"/>
                    <a:pt x="0" y="5604"/>
                    <a:pt x="968" y="6605"/>
                  </a:cubicBezTo>
                  <a:cubicBezTo>
                    <a:pt x="1568" y="7272"/>
                    <a:pt x="6605" y="6138"/>
                    <a:pt x="9374" y="6938"/>
                  </a:cubicBezTo>
                </a:path>
              </a:pathLst>
            </a:custGeom>
            <a:noFill/>
            <a:ln cap="rnd" cmpd="sng" w="9525">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g5552a0a7784c1f3_0"/>
            <p:cNvSpPr/>
            <p:nvPr/>
          </p:nvSpPr>
          <p:spPr>
            <a:xfrm>
              <a:off x="1392850" y="3856525"/>
              <a:ext cx="85075" cy="9200"/>
            </a:xfrm>
            <a:custGeom>
              <a:rect b="b" l="l" r="r" t="t"/>
              <a:pathLst>
                <a:path extrusionOk="0" h="368" w="3403">
                  <a:moveTo>
                    <a:pt x="167" y="1"/>
                  </a:moveTo>
                  <a:cubicBezTo>
                    <a:pt x="67" y="1"/>
                    <a:pt x="0" y="68"/>
                    <a:pt x="0" y="168"/>
                  </a:cubicBezTo>
                  <a:cubicBezTo>
                    <a:pt x="0" y="268"/>
                    <a:pt x="67" y="368"/>
                    <a:pt x="167" y="368"/>
                  </a:cubicBezTo>
                  <a:lnTo>
                    <a:pt x="3236" y="368"/>
                  </a:lnTo>
                  <a:cubicBezTo>
                    <a:pt x="3336" y="368"/>
                    <a:pt x="3403" y="268"/>
                    <a:pt x="3403" y="168"/>
                  </a:cubicBezTo>
                  <a:cubicBezTo>
                    <a:pt x="3403" y="68"/>
                    <a:pt x="3336"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g5552a0a7784c1f3_0"/>
            <p:cNvSpPr/>
            <p:nvPr/>
          </p:nvSpPr>
          <p:spPr>
            <a:xfrm>
              <a:off x="1392850" y="3856525"/>
              <a:ext cx="85075" cy="39225"/>
            </a:xfrm>
            <a:custGeom>
              <a:rect b="b" l="l" r="r" t="t"/>
              <a:pathLst>
                <a:path extrusionOk="0" h="1569" w="3403">
                  <a:moveTo>
                    <a:pt x="167" y="1"/>
                  </a:moveTo>
                  <a:cubicBezTo>
                    <a:pt x="67" y="1"/>
                    <a:pt x="0" y="68"/>
                    <a:pt x="0" y="168"/>
                  </a:cubicBezTo>
                  <a:cubicBezTo>
                    <a:pt x="0" y="268"/>
                    <a:pt x="67" y="368"/>
                    <a:pt x="167" y="368"/>
                  </a:cubicBezTo>
                  <a:lnTo>
                    <a:pt x="200" y="368"/>
                  </a:lnTo>
                  <a:lnTo>
                    <a:pt x="200" y="1569"/>
                  </a:lnTo>
                  <a:lnTo>
                    <a:pt x="3236" y="1569"/>
                  </a:lnTo>
                  <a:lnTo>
                    <a:pt x="3236" y="368"/>
                  </a:lnTo>
                  <a:cubicBezTo>
                    <a:pt x="3336" y="368"/>
                    <a:pt x="3403" y="268"/>
                    <a:pt x="3403" y="168"/>
                  </a:cubicBezTo>
                  <a:cubicBezTo>
                    <a:pt x="3403" y="68"/>
                    <a:pt x="3336" y="1"/>
                    <a:pt x="32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g5552a0a7784c1f3_0"/>
            <p:cNvSpPr/>
            <p:nvPr/>
          </p:nvSpPr>
          <p:spPr>
            <a:xfrm>
              <a:off x="1401175" y="3732275"/>
              <a:ext cx="69250" cy="108650"/>
            </a:xfrm>
            <a:custGeom>
              <a:rect b="b" l="l" r="r" t="t"/>
              <a:pathLst>
                <a:path extrusionOk="0" h="4346" w="2770">
                  <a:moveTo>
                    <a:pt x="1368" y="1"/>
                  </a:moveTo>
                  <a:cubicBezTo>
                    <a:pt x="1368" y="1"/>
                    <a:pt x="1" y="2002"/>
                    <a:pt x="1" y="2970"/>
                  </a:cubicBezTo>
                  <a:cubicBezTo>
                    <a:pt x="1" y="3637"/>
                    <a:pt x="334" y="4004"/>
                    <a:pt x="701" y="4170"/>
                  </a:cubicBezTo>
                  <a:cubicBezTo>
                    <a:pt x="918" y="4287"/>
                    <a:pt x="1152" y="4345"/>
                    <a:pt x="1385" y="4345"/>
                  </a:cubicBezTo>
                  <a:cubicBezTo>
                    <a:pt x="1619" y="4345"/>
                    <a:pt x="1852" y="4287"/>
                    <a:pt x="2069" y="4170"/>
                  </a:cubicBezTo>
                  <a:cubicBezTo>
                    <a:pt x="2402" y="4004"/>
                    <a:pt x="2769" y="3637"/>
                    <a:pt x="2769" y="2970"/>
                  </a:cubicBezTo>
                  <a:cubicBezTo>
                    <a:pt x="2769" y="2002"/>
                    <a:pt x="1368" y="1"/>
                    <a:pt x="1368"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g29d953b1301_0_496">
            <a:hlinkClick r:id="rId3"/>
          </p:cNvPr>
          <p:cNvSpPr txBox="1"/>
          <p:nvPr>
            <p:ph type="title"/>
          </p:nvPr>
        </p:nvSpPr>
        <p:spPr>
          <a:xfrm>
            <a:off x="720000" y="98575"/>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SQLite</a:t>
            </a:r>
            <a:endParaRPr/>
          </a:p>
        </p:txBody>
      </p:sp>
      <p:grpSp>
        <p:nvGrpSpPr>
          <p:cNvPr id="1929" name="Google Shape;1929;g29d953b1301_0_496"/>
          <p:cNvGrpSpPr/>
          <p:nvPr/>
        </p:nvGrpSpPr>
        <p:grpSpPr>
          <a:xfrm rot="4499967">
            <a:off x="7893745" y="498343"/>
            <a:ext cx="288418" cy="230584"/>
            <a:chOff x="5243250" y="2506925"/>
            <a:chExt cx="192250" cy="153700"/>
          </a:xfrm>
        </p:grpSpPr>
        <p:sp>
          <p:nvSpPr>
            <p:cNvPr id="1930" name="Google Shape;1930;g29d953b1301_0_496"/>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29d953b1301_0_496"/>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29d953b1301_0_496"/>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3" name="Google Shape;1933;g29d953b1301_0_496"/>
          <p:cNvGrpSpPr/>
          <p:nvPr/>
        </p:nvGrpSpPr>
        <p:grpSpPr>
          <a:xfrm rot="4499967">
            <a:off x="8233922" y="709833"/>
            <a:ext cx="293031" cy="226009"/>
            <a:chOff x="5483150" y="2495300"/>
            <a:chExt cx="195325" cy="150650"/>
          </a:xfrm>
        </p:grpSpPr>
        <p:sp>
          <p:nvSpPr>
            <p:cNvPr id="1934" name="Google Shape;1934;g29d953b1301_0_496"/>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29d953b1301_0_496"/>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g29d953b1301_0_496"/>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7" name="Google Shape;1937;g29d953b1301_0_496"/>
          <p:cNvSpPr/>
          <p:nvPr/>
        </p:nvSpPr>
        <p:spPr>
          <a:xfrm>
            <a:off x="2722633" y="4838992"/>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8" name="Google Shape;1938;g29d953b1301_0_496"/>
          <p:cNvPicPr preferRelativeResize="0"/>
          <p:nvPr/>
        </p:nvPicPr>
        <p:blipFill>
          <a:blip r:embed="rId4">
            <a:alphaModFix/>
          </a:blip>
          <a:stretch>
            <a:fillRect/>
          </a:stretch>
        </p:blipFill>
        <p:spPr>
          <a:xfrm>
            <a:off x="100201" y="1081300"/>
            <a:ext cx="4404001" cy="2571750"/>
          </a:xfrm>
          <a:prstGeom prst="rect">
            <a:avLst/>
          </a:prstGeom>
          <a:noFill/>
          <a:ln>
            <a:noFill/>
          </a:ln>
        </p:spPr>
      </p:pic>
      <p:pic>
        <p:nvPicPr>
          <p:cNvPr id="1939" name="Google Shape;1939;g29d953b1301_0_496"/>
          <p:cNvPicPr preferRelativeResize="0"/>
          <p:nvPr/>
        </p:nvPicPr>
        <p:blipFill rotWithShape="1">
          <a:blip r:embed="rId5">
            <a:alphaModFix/>
          </a:blip>
          <a:srcRect b="45548" l="0" r="0" t="0"/>
          <a:stretch/>
        </p:blipFill>
        <p:spPr>
          <a:xfrm>
            <a:off x="100200" y="3653050"/>
            <a:ext cx="3785373" cy="1185951"/>
          </a:xfrm>
          <a:prstGeom prst="rect">
            <a:avLst/>
          </a:prstGeom>
          <a:noFill/>
          <a:ln>
            <a:noFill/>
          </a:ln>
        </p:spPr>
      </p:pic>
      <p:pic>
        <p:nvPicPr>
          <p:cNvPr id="1940" name="Google Shape;1940;g29d953b1301_0_496"/>
          <p:cNvPicPr preferRelativeResize="0"/>
          <p:nvPr/>
        </p:nvPicPr>
        <p:blipFill>
          <a:blip r:embed="rId6">
            <a:alphaModFix/>
          </a:blip>
          <a:stretch>
            <a:fillRect/>
          </a:stretch>
        </p:blipFill>
        <p:spPr>
          <a:xfrm>
            <a:off x="4633512" y="2362400"/>
            <a:ext cx="4404001" cy="2178076"/>
          </a:xfrm>
          <a:prstGeom prst="rect">
            <a:avLst/>
          </a:prstGeom>
          <a:noFill/>
          <a:ln>
            <a:noFill/>
          </a:ln>
        </p:spPr>
      </p:pic>
      <p:pic>
        <p:nvPicPr>
          <p:cNvPr id="1941" name="Google Shape;1941;g29d953b1301_0_496"/>
          <p:cNvPicPr preferRelativeResize="0"/>
          <p:nvPr/>
        </p:nvPicPr>
        <p:blipFill rotWithShape="1">
          <a:blip r:embed="rId5">
            <a:alphaModFix/>
          </a:blip>
          <a:srcRect b="0" l="0" r="0" t="54456"/>
          <a:stretch/>
        </p:blipFill>
        <p:spPr>
          <a:xfrm>
            <a:off x="4633500" y="1370450"/>
            <a:ext cx="3785373" cy="991950"/>
          </a:xfrm>
          <a:prstGeom prst="rect">
            <a:avLst/>
          </a:prstGeom>
          <a:noFill/>
          <a:ln>
            <a:noFill/>
          </a:ln>
        </p:spPr>
      </p:pic>
      <p:pic>
        <p:nvPicPr>
          <p:cNvPr id="1942" name="Google Shape;1942;g29d953b1301_0_496"/>
          <p:cNvPicPr preferRelativeResize="0"/>
          <p:nvPr/>
        </p:nvPicPr>
        <p:blipFill rotWithShape="1">
          <a:blip r:embed="rId5">
            <a:alphaModFix/>
          </a:blip>
          <a:srcRect b="45548" l="79239" r="0" t="0"/>
          <a:stretch/>
        </p:blipFill>
        <p:spPr>
          <a:xfrm>
            <a:off x="3885575" y="3653050"/>
            <a:ext cx="618625" cy="1185951"/>
          </a:xfrm>
          <a:prstGeom prst="rect">
            <a:avLst/>
          </a:prstGeom>
          <a:noFill/>
          <a:ln>
            <a:noFill/>
          </a:ln>
        </p:spPr>
      </p:pic>
      <p:pic>
        <p:nvPicPr>
          <p:cNvPr id="1943" name="Google Shape;1943;g29d953b1301_0_496"/>
          <p:cNvPicPr preferRelativeResize="0"/>
          <p:nvPr/>
        </p:nvPicPr>
        <p:blipFill rotWithShape="1">
          <a:blip r:embed="rId5">
            <a:alphaModFix/>
          </a:blip>
          <a:srcRect b="45548" l="79239" r="0" t="0"/>
          <a:stretch/>
        </p:blipFill>
        <p:spPr>
          <a:xfrm>
            <a:off x="8418875" y="1370450"/>
            <a:ext cx="618625" cy="99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g29d953b1301_0_44">
            <a:hlinkClick r:id="rId3"/>
          </p:cNvPr>
          <p:cNvSpPr txBox="1"/>
          <p:nvPr>
            <p:ph type="title"/>
          </p:nvPr>
        </p:nvSpPr>
        <p:spPr>
          <a:xfrm>
            <a:off x="199388" y="98575"/>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SQLite Search</a:t>
            </a:r>
            <a:endParaRPr/>
          </a:p>
        </p:txBody>
      </p:sp>
      <p:sp>
        <p:nvSpPr>
          <p:cNvPr id="1949" name="Google Shape;1949;g29d953b1301_0_44"/>
          <p:cNvSpPr/>
          <p:nvPr/>
        </p:nvSpPr>
        <p:spPr>
          <a:xfrm>
            <a:off x="0" y="5053300"/>
            <a:ext cx="1042710"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0" name="Google Shape;1950;g29d953b1301_0_44"/>
          <p:cNvGrpSpPr/>
          <p:nvPr/>
        </p:nvGrpSpPr>
        <p:grpSpPr>
          <a:xfrm rot="4499967">
            <a:off x="7893745" y="498343"/>
            <a:ext cx="288418" cy="230584"/>
            <a:chOff x="5243250" y="2506925"/>
            <a:chExt cx="192250" cy="153700"/>
          </a:xfrm>
        </p:grpSpPr>
        <p:sp>
          <p:nvSpPr>
            <p:cNvPr id="1951" name="Google Shape;1951;g29d953b1301_0_44"/>
            <p:cNvSpPr/>
            <p:nvPr/>
          </p:nvSpPr>
          <p:spPr>
            <a:xfrm>
              <a:off x="5315525" y="2506925"/>
              <a:ext cx="119975" cy="107600"/>
            </a:xfrm>
            <a:custGeom>
              <a:rect b="b" l="l" r="r" t="t"/>
              <a:pathLst>
                <a:path extrusionOk="0" h="4304" w="4799">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g29d953b1301_0_44"/>
            <p:cNvSpPr/>
            <p:nvPr/>
          </p:nvSpPr>
          <p:spPr>
            <a:xfrm>
              <a:off x="5243250" y="2553000"/>
              <a:ext cx="119975" cy="107625"/>
            </a:xfrm>
            <a:custGeom>
              <a:rect b="b" l="l" r="r" t="t"/>
              <a:pathLst>
                <a:path extrusionOk="0" h="4305" w="4799">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g29d953b1301_0_44"/>
            <p:cNvSpPr/>
            <p:nvPr/>
          </p:nvSpPr>
          <p:spPr>
            <a:xfrm>
              <a:off x="5282725" y="2527875"/>
              <a:ext cx="113300" cy="85625"/>
            </a:xfrm>
            <a:custGeom>
              <a:rect b="b" l="l" r="r" t="t"/>
              <a:pathLst>
                <a:path extrusionOk="0" h="3425" w="4532">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4" name="Google Shape;1954;g29d953b1301_0_44"/>
          <p:cNvGrpSpPr/>
          <p:nvPr/>
        </p:nvGrpSpPr>
        <p:grpSpPr>
          <a:xfrm rot="4499967">
            <a:off x="8233922" y="709833"/>
            <a:ext cx="293031" cy="226009"/>
            <a:chOff x="5483150" y="2495300"/>
            <a:chExt cx="195325" cy="150650"/>
          </a:xfrm>
        </p:grpSpPr>
        <p:sp>
          <p:nvSpPr>
            <p:cNvPr id="1955" name="Google Shape;1955;g29d953b1301_0_44"/>
            <p:cNvSpPr/>
            <p:nvPr/>
          </p:nvSpPr>
          <p:spPr>
            <a:xfrm>
              <a:off x="5558000" y="2539150"/>
              <a:ext cx="120475" cy="106800"/>
            </a:xfrm>
            <a:custGeom>
              <a:rect b="b" l="l" r="r" t="t"/>
              <a:pathLst>
                <a:path extrusionOk="0" h="4272" w="4819">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g29d953b1301_0_44"/>
            <p:cNvSpPr/>
            <p:nvPr/>
          </p:nvSpPr>
          <p:spPr>
            <a:xfrm>
              <a:off x="5483150" y="2495300"/>
              <a:ext cx="120500" cy="106925"/>
            </a:xfrm>
            <a:custGeom>
              <a:rect b="b" l="l" r="r" t="t"/>
              <a:pathLst>
                <a:path extrusionOk="0" h="4277" w="482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29d953b1301_0_44"/>
            <p:cNvSpPr/>
            <p:nvPr/>
          </p:nvSpPr>
          <p:spPr>
            <a:xfrm>
              <a:off x="5535425" y="2525325"/>
              <a:ext cx="115875" cy="82550"/>
            </a:xfrm>
            <a:custGeom>
              <a:rect b="b" l="l" r="r" t="t"/>
              <a:pathLst>
                <a:path extrusionOk="0" h="3302" w="4635">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8" name="Google Shape;1958;g29d953b1301_0_44"/>
          <p:cNvSpPr/>
          <p:nvPr/>
        </p:nvSpPr>
        <p:spPr>
          <a:xfrm>
            <a:off x="2497108" y="440976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9" name="Google Shape;1959;g29d953b1301_0_44"/>
          <p:cNvPicPr preferRelativeResize="0"/>
          <p:nvPr/>
        </p:nvPicPr>
        <p:blipFill rotWithShape="1">
          <a:blip r:embed="rId4">
            <a:alphaModFix/>
          </a:blip>
          <a:srcRect b="0" l="0" r="35745" t="0"/>
          <a:stretch/>
        </p:blipFill>
        <p:spPr>
          <a:xfrm>
            <a:off x="398125" y="878975"/>
            <a:ext cx="2144701" cy="1897326"/>
          </a:xfrm>
          <a:prstGeom prst="rect">
            <a:avLst/>
          </a:prstGeom>
          <a:noFill/>
          <a:ln>
            <a:noFill/>
          </a:ln>
        </p:spPr>
      </p:pic>
      <p:pic>
        <p:nvPicPr>
          <p:cNvPr id="1960" name="Google Shape;1960;g29d953b1301_0_44"/>
          <p:cNvPicPr preferRelativeResize="0"/>
          <p:nvPr/>
        </p:nvPicPr>
        <p:blipFill rotWithShape="1">
          <a:blip r:embed="rId5">
            <a:alphaModFix/>
          </a:blip>
          <a:srcRect b="0" l="0" r="39624" t="0"/>
          <a:stretch/>
        </p:blipFill>
        <p:spPr>
          <a:xfrm>
            <a:off x="398125" y="2776300"/>
            <a:ext cx="2144699" cy="2007125"/>
          </a:xfrm>
          <a:prstGeom prst="rect">
            <a:avLst/>
          </a:prstGeom>
          <a:noFill/>
          <a:ln>
            <a:noFill/>
          </a:ln>
        </p:spPr>
      </p:pic>
      <p:pic>
        <p:nvPicPr>
          <p:cNvPr id="1961" name="Google Shape;1961;g29d953b1301_0_44"/>
          <p:cNvPicPr preferRelativeResize="0"/>
          <p:nvPr/>
        </p:nvPicPr>
        <p:blipFill>
          <a:blip r:embed="rId6">
            <a:alphaModFix/>
          </a:blip>
          <a:stretch>
            <a:fillRect/>
          </a:stretch>
        </p:blipFill>
        <p:spPr>
          <a:xfrm>
            <a:off x="2979038" y="878975"/>
            <a:ext cx="2144700" cy="1897326"/>
          </a:xfrm>
          <a:prstGeom prst="rect">
            <a:avLst/>
          </a:prstGeom>
          <a:noFill/>
          <a:ln>
            <a:noFill/>
          </a:ln>
        </p:spPr>
      </p:pic>
      <p:pic>
        <p:nvPicPr>
          <p:cNvPr id="1962" name="Google Shape;1962;g29d953b1301_0_44"/>
          <p:cNvPicPr preferRelativeResize="0"/>
          <p:nvPr/>
        </p:nvPicPr>
        <p:blipFill>
          <a:blip r:embed="rId7">
            <a:alphaModFix/>
          </a:blip>
          <a:stretch>
            <a:fillRect/>
          </a:stretch>
        </p:blipFill>
        <p:spPr>
          <a:xfrm>
            <a:off x="2979038" y="2776300"/>
            <a:ext cx="2144698" cy="2007124"/>
          </a:xfrm>
          <a:prstGeom prst="rect">
            <a:avLst/>
          </a:prstGeom>
          <a:noFill/>
          <a:ln>
            <a:noFill/>
          </a:ln>
        </p:spPr>
      </p:pic>
      <p:pic>
        <p:nvPicPr>
          <p:cNvPr id="1963" name="Google Shape;1963;g29d953b1301_0_44"/>
          <p:cNvPicPr preferRelativeResize="0"/>
          <p:nvPr/>
        </p:nvPicPr>
        <p:blipFill>
          <a:blip r:embed="rId8">
            <a:alphaModFix/>
          </a:blip>
          <a:stretch>
            <a:fillRect/>
          </a:stretch>
        </p:blipFill>
        <p:spPr>
          <a:xfrm>
            <a:off x="5559950" y="4370088"/>
            <a:ext cx="2466960" cy="623687"/>
          </a:xfrm>
          <a:prstGeom prst="rect">
            <a:avLst/>
          </a:prstGeom>
          <a:noFill/>
          <a:ln>
            <a:noFill/>
          </a:ln>
        </p:spPr>
      </p:pic>
      <p:pic>
        <p:nvPicPr>
          <p:cNvPr id="1964" name="Google Shape;1964;g29d953b1301_0_44"/>
          <p:cNvPicPr preferRelativeResize="0"/>
          <p:nvPr/>
        </p:nvPicPr>
        <p:blipFill rotWithShape="1">
          <a:blip r:embed="rId9">
            <a:alphaModFix/>
          </a:blip>
          <a:srcRect b="635" l="0" r="0" t="0"/>
          <a:stretch/>
        </p:blipFill>
        <p:spPr>
          <a:xfrm>
            <a:off x="5559950" y="782775"/>
            <a:ext cx="2466962" cy="1897324"/>
          </a:xfrm>
          <a:prstGeom prst="rect">
            <a:avLst/>
          </a:prstGeom>
          <a:noFill/>
          <a:ln>
            <a:noFill/>
          </a:ln>
        </p:spPr>
      </p:pic>
      <p:pic>
        <p:nvPicPr>
          <p:cNvPr id="1965" name="Google Shape;1965;g29d953b1301_0_44"/>
          <p:cNvPicPr preferRelativeResize="0"/>
          <p:nvPr/>
        </p:nvPicPr>
        <p:blipFill>
          <a:blip r:embed="rId10">
            <a:alphaModFix/>
          </a:blip>
          <a:stretch>
            <a:fillRect/>
          </a:stretch>
        </p:blipFill>
        <p:spPr>
          <a:xfrm>
            <a:off x="5559950" y="2680100"/>
            <a:ext cx="2466958" cy="16899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g7420866b2a34d078_405">
            <a:hlinkClick r:id="rId3"/>
          </p:cNvPr>
          <p:cNvSpPr txBox="1"/>
          <p:nvPr>
            <p:ph type="title"/>
          </p:nvPr>
        </p:nvSpPr>
        <p:spPr>
          <a:xfrm>
            <a:off x="720000" y="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AWS - Logistic Regression</a:t>
            </a:r>
            <a:endParaRPr/>
          </a:p>
        </p:txBody>
      </p:sp>
      <p:grpSp>
        <p:nvGrpSpPr>
          <p:cNvPr id="1971" name="Google Shape;1971;g7420866b2a34d078_405"/>
          <p:cNvGrpSpPr/>
          <p:nvPr/>
        </p:nvGrpSpPr>
        <p:grpSpPr>
          <a:xfrm>
            <a:off x="8150900" y="202838"/>
            <a:ext cx="700775" cy="673825"/>
            <a:chOff x="5071000" y="1472950"/>
            <a:chExt cx="700775" cy="673825"/>
          </a:xfrm>
        </p:grpSpPr>
        <p:sp>
          <p:nvSpPr>
            <p:cNvPr id="1972" name="Google Shape;1972;g7420866b2a34d078_405"/>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7420866b2a34d078_405"/>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7420866b2a34d078_405"/>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7420866b2a34d078_405"/>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7420866b2a34d078_405"/>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7" name="Google Shape;1977;g7420866b2a34d078_405"/>
          <p:cNvGrpSpPr/>
          <p:nvPr/>
        </p:nvGrpSpPr>
        <p:grpSpPr>
          <a:xfrm rot="5400000">
            <a:off x="1156258" y="1118049"/>
            <a:ext cx="656136" cy="657855"/>
            <a:chOff x="5071000" y="1472950"/>
            <a:chExt cx="700775" cy="673825"/>
          </a:xfrm>
        </p:grpSpPr>
        <p:sp>
          <p:nvSpPr>
            <p:cNvPr id="1978" name="Google Shape;1978;g7420866b2a34d078_405"/>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7420866b2a34d078_405"/>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7420866b2a34d078_405"/>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7420866b2a34d078_405"/>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7420866b2a34d078_405"/>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3" name="Google Shape;1983;g7420866b2a34d078_405"/>
          <p:cNvSpPr/>
          <p:nvPr/>
        </p:nvSpPr>
        <p:spPr>
          <a:xfrm>
            <a:off x="4503526" y="3988539"/>
            <a:ext cx="194514" cy="193513"/>
          </a:xfrm>
          <a:custGeom>
            <a:rect b="b" l="l" r="r" t="t"/>
            <a:pathLst>
              <a:path extrusionOk="0" h="6572" w="6606">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7420866b2a34d078_405"/>
          <p:cNvSpPr/>
          <p:nvPr/>
        </p:nvSpPr>
        <p:spPr>
          <a:xfrm>
            <a:off x="3644517" y="4106554"/>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7420866b2a34d078_405"/>
          <p:cNvSpPr/>
          <p:nvPr/>
        </p:nvSpPr>
        <p:spPr>
          <a:xfrm>
            <a:off x="7135421" y="1797216"/>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7420866b2a34d078_405"/>
          <p:cNvSpPr/>
          <p:nvPr/>
        </p:nvSpPr>
        <p:spPr>
          <a:xfrm>
            <a:off x="1887996" y="2437441"/>
            <a:ext cx="43464" cy="42797"/>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7420866b2a34d078_405"/>
          <p:cNvSpPr/>
          <p:nvPr/>
        </p:nvSpPr>
        <p:spPr>
          <a:xfrm>
            <a:off x="8150890" y="302923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8" name="Google Shape;1988;g7420866b2a34d078_405"/>
          <p:cNvPicPr preferRelativeResize="0"/>
          <p:nvPr/>
        </p:nvPicPr>
        <p:blipFill rotWithShape="1">
          <a:blip r:embed="rId4">
            <a:alphaModFix/>
          </a:blip>
          <a:srcRect b="0" l="0" r="11886" t="0"/>
          <a:stretch/>
        </p:blipFill>
        <p:spPr>
          <a:xfrm>
            <a:off x="209375" y="546763"/>
            <a:ext cx="2742347" cy="1376581"/>
          </a:xfrm>
          <a:prstGeom prst="rect">
            <a:avLst/>
          </a:prstGeom>
          <a:noFill/>
          <a:ln>
            <a:noFill/>
          </a:ln>
        </p:spPr>
      </p:pic>
      <p:pic>
        <p:nvPicPr>
          <p:cNvPr id="1989" name="Google Shape;1989;g7420866b2a34d078_405"/>
          <p:cNvPicPr preferRelativeResize="0"/>
          <p:nvPr/>
        </p:nvPicPr>
        <p:blipFill>
          <a:blip r:embed="rId5">
            <a:alphaModFix/>
          </a:blip>
          <a:stretch>
            <a:fillRect/>
          </a:stretch>
        </p:blipFill>
        <p:spPr>
          <a:xfrm>
            <a:off x="209375" y="1923343"/>
            <a:ext cx="2742351" cy="1455075"/>
          </a:xfrm>
          <a:prstGeom prst="rect">
            <a:avLst/>
          </a:prstGeom>
          <a:noFill/>
          <a:ln>
            <a:noFill/>
          </a:ln>
        </p:spPr>
      </p:pic>
      <p:pic>
        <p:nvPicPr>
          <p:cNvPr id="1990" name="Google Shape;1990;g7420866b2a34d078_405"/>
          <p:cNvPicPr preferRelativeResize="0"/>
          <p:nvPr/>
        </p:nvPicPr>
        <p:blipFill>
          <a:blip r:embed="rId6">
            <a:alphaModFix/>
          </a:blip>
          <a:stretch>
            <a:fillRect/>
          </a:stretch>
        </p:blipFill>
        <p:spPr>
          <a:xfrm>
            <a:off x="209375" y="3378431"/>
            <a:ext cx="2742348" cy="1497982"/>
          </a:xfrm>
          <a:prstGeom prst="rect">
            <a:avLst/>
          </a:prstGeom>
          <a:noFill/>
          <a:ln>
            <a:noFill/>
          </a:ln>
        </p:spPr>
      </p:pic>
      <p:pic>
        <p:nvPicPr>
          <p:cNvPr id="1991" name="Google Shape;1991;g7420866b2a34d078_405"/>
          <p:cNvPicPr preferRelativeResize="0"/>
          <p:nvPr/>
        </p:nvPicPr>
        <p:blipFill>
          <a:blip r:embed="rId7">
            <a:alphaModFix/>
          </a:blip>
          <a:stretch>
            <a:fillRect/>
          </a:stretch>
        </p:blipFill>
        <p:spPr>
          <a:xfrm>
            <a:off x="3196364" y="539750"/>
            <a:ext cx="2808851" cy="1390843"/>
          </a:xfrm>
          <a:prstGeom prst="rect">
            <a:avLst/>
          </a:prstGeom>
          <a:noFill/>
          <a:ln>
            <a:noFill/>
          </a:ln>
        </p:spPr>
      </p:pic>
      <p:pic>
        <p:nvPicPr>
          <p:cNvPr id="1992" name="Google Shape;1992;g7420866b2a34d078_405"/>
          <p:cNvPicPr preferRelativeResize="0"/>
          <p:nvPr/>
        </p:nvPicPr>
        <p:blipFill>
          <a:blip r:embed="rId8">
            <a:alphaModFix/>
          </a:blip>
          <a:stretch>
            <a:fillRect/>
          </a:stretch>
        </p:blipFill>
        <p:spPr>
          <a:xfrm>
            <a:off x="3196363" y="1930600"/>
            <a:ext cx="2808850" cy="1434175"/>
          </a:xfrm>
          <a:prstGeom prst="rect">
            <a:avLst/>
          </a:prstGeom>
          <a:noFill/>
          <a:ln>
            <a:noFill/>
          </a:ln>
        </p:spPr>
      </p:pic>
      <p:pic>
        <p:nvPicPr>
          <p:cNvPr id="1993" name="Google Shape;1993;g7420866b2a34d078_405"/>
          <p:cNvPicPr preferRelativeResize="0"/>
          <p:nvPr/>
        </p:nvPicPr>
        <p:blipFill>
          <a:blip r:embed="rId9">
            <a:alphaModFix/>
          </a:blip>
          <a:stretch>
            <a:fillRect/>
          </a:stretch>
        </p:blipFill>
        <p:spPr>
          <a:xfrm>
            <a:off x="3196368" y="3364777"/>
            <a:ext cx="2808851" cy="1587905"/>
          </a:xfrm>
          <a:prstGeom prst="rect">
            <a:avLst/>
          </a:prstGeom>
          <a:noFill/>
          <a:ln>
            <a:noFill/>
          </a:ln>
        </p:spPr>
      </p:pic>
      <p:pic>
        <p:nvPicPr>
          <p:cNvPr id="1994" name="Google Shape;1994;g7420866b2a34d078_405"/>
          <p:cNvPicPr preferRelativeResize="0"/>
          <p:nvPr/>
        </p:nvPicPr>
        <p:blipFill>
          <a:blip r:embed="rId10">
            <a:alphaModFix/>
          </a:blip>
          <a:stretch>
            <a:fillRect/>
          </a:stretch>
        </p:blipFill>
        <p:spPr>
          <a:xfrm>
            <a:off x="6249850" y="1261963"/>
            <a:ext cx="2808851" cy="1535681"/>
          </a:xfrm>
          <a:prstGeom prst="rect">
            <a:avLst/>
          </a:prstGeom>
          <a:noFill/>
          <a:ln>
            <a:noFill/>
          </a:ln>
        </p:spPr>
      </p:pic>
      <p:pic>
        <p:nvPicPr>
          <p:cNvPr id="1995" name="Google Shape;1995;g7420866b2a34d078_405"/>
          <p:cNvPicPr preferRelativeResize="0"/>
          <p:nvPr/>
        </p:nvPicPr>
        <p:blipFill>
          <a:blip r:embed="rId11">
            <a:alphaModFix/>
          </a:blip>
          <a:stretch>
            <a:fillRect/>
          </a:stretch>
        </p:blipFill>
        <p:spPr>
          <a:xfrm>
            <a:off x="6249851" y="2797650"/>
            <a:ext cx="2808849" cy="15645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g29d953b1301_0_323">
            <a:hlinkClick r:id="rId3"/>
          </p:cNvPr>
          <p:cNvSpPr txBox="1"/>
          <p:nvPr>
            <p:ph type="title"/>
          </p:nvPr>
        </p:nvSpPr>
        <p:spPr>
          <a:xfrm>
            <a:off x="720000" y="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Logistic Regression</a:t>
            </a:r>
            <a:endParaRPr/>
          </a:p>
        </p:txBody>
      </p:sp>
      <p:grpSp>
        <p:nvGrpSpPr>
          <p:cNvPr id="2001" name="Google Shape;2001;g29d953b1301_0_323"/>
          <p:cNvGrpSpPr/>
          <p:nvPr/>
        </p:nvGrpSpPr>
        <p:grpSpPr>
          <a:xfrm flipH="1">
            <a:off x="229637" y="4166559"/>
            <a:ext cx="666097" cy="956129"/>
            <a:chOff x="229663" y="2883025"/>
            <a:chExt cx="1498868" cy="2173020"/>
          </a:xfrm>
        </p:grpSpPr>
        <p:sp>
          <p:nvSpPr>
            <p:cNvPr id="2002" name="Google Shape;2002;g29d953b1301_0_323"/>
            <p:cNvSpPr/>
            <p:nvPr/>
          </p:nvSpPr>
          <p:spPr>
            <a:xfrm flipH="1">
              <a:off x="919174" y="2883025"/>
              <a:ext cx="81526" cy="2170034"/>
            </a:xfrm>
            <a:custGeom>
              <a:rect b="b" l="l" r="r" t="t"/>
              <a:pathLst>
                <a:path extrusionOk="0" h="90099" w="2769">
                  <a:moveTo>
                    <a:pt x="0" y="0"/>
                  </a:moveTo>
                  <a:lnTo>
                    <a:pt x="0" y="90098"/>
                  </a:lnTo>
                  <a:lnTo>
                    <a:pt x="2769" y="90098"/>
                  </a:lnTo>
                  <a:lnTo>
                    <a:pt x="27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29d953b1301_0_323"/>
            <p:cNvSpPr/>
            <p:nvPr/>
          </p:nvSpPr>
          <p:spPr>
            <a:xfrm flipH="1">
              <a:off x="1062573" y="3400894"/>
              <a:ext cx="665958" cy="1006813"/>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g29d953b1301_0_323"/>
            <p:cNvSpPr/>
            <p:nvPr/>
          </p:nvSpPr>
          <p:spPr>
            <a:xfrm flipH="1">
              <a:off x="1122464" y="4029515"/>
              <a:ext cx="547118" cy="33797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g29d953b1301_0_323"/>
            <p:cNvSpPr/>
            <p:nvPr/>
          </p:nvSpPr>
          <p:spPr>
            <a:xfrm flipH="1">
              <a:off x="1440706" y="4026648"/>
              <a:ext cx="31477" cy="29"/>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29d953b1301_0_323"/>
            <p:cNvSpPr/>
            <p:nvPr/>
          </p:nvSpPr>
          <p:spPr>
            <a:xfrm flipH="1">
              <a:off x="1263918" y="3340001"/>
              <a:ext cx="263268" cy="100201"/>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g29d953b1301_0_323"/>
            <p:cNvSpPr/>
            <p:nvPr/>
          </p:nvSpPr>
          <p:spPr>
            <a:xfrm flipH="1">
              <a:off x="1477041" y="3350808"/>
              <a:ext cx="8892" cy="7664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g29d953b1301_0_323"/>
            <p:cNvSpPr/>
            <p:nvPr/>
          </p:nvSpPr>
          <p:spPr>
            <a:xfrm flipH="1">
              <a:off x="1420094" y="3350808"/>
              <a:ext cx="8863" cy="7664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g29d953b1301_0_323"/>
            <p:cNvSpPr/>
            <p:nvPr/>
          </p:nvSpPr>
          <p:spPr>
            <a:xfrm flipH="1">
              <a:off x="1362147" y="3350808"/>
              <a:ext cx="8863" cy="7664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29d953b1301_0_323"/>
            <p:cNvSpPr/>
            <p:nvPr/>
          </p:nvSpPr>
          <p:spPr>
            <a:xfrm flipH="1">
              <a:off x="1305171" y="3350808"/>
              <a:ext cx="8863" cy="7664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g29d953b1301_0_323"/>
            <p:cNvSpPr/>
            <p:nvPr/>
          </p:nvSpPr>
          <p:spPr>
            <a:xfrm flipH="1">
              <a:off x="919176" y="3525652"/>
              <a:ext cx="781853" cy="81533"/>
            </a:xfrm>
            <a:custGeom>
              <a:rect b="b" l="l" r="r" t="t"/>
              <a:pathLst>
                <a:path extrusionOk="0" h="2769" w="26553">
                  <a:moveTo>
                    <a:pt x="1" y="0"/>
                  </a:moveTo>
                  <a:lnTo>
                    <a:pt x="1" y="2769"/>
                  </a:lnTo>
                  <a:lnTo>
                    <a:pt x="26553" y="2769"/>
                  </a:lnTo>
                  <a:lnTo>
                    <a:pt x="2655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g29d953b1301_0_323"/>
            <p:cNvSpPr/>
            <p:nvPr/>
          </p:nvSpPr>
          <p:spPr>
            <a:xfrm flipH="1">
              <a:off x="1490792" y="3507956"/>
              <a:ext cx="36394" cy="116926"/>
            </a:xfrm>
            <a:custGeom>
              <a:rect b="b" l="l" r="r" t="t"/>
              <a:pathLst>
                <a:path extrusionOk="0" h="3971" w="1236">
                  <a:moveTo>
                    <a:pt x="1" y="1"/>
                  </a:moveTo>
                  <a:lnTo>
                    <a:pt x="1" y="3970"/>
                  </a:lnTo>
                  <a:lnTo>
                    <a:pt x="1235" y="3970"/>
                  </a:lnTo>
                  <a:lnTo>
                    <a:pt x="123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g29d953b1301_0_323"/>
            <p:cNvSpPr/>
            <p:nvPr/>
          </p:nvSpPr>
          <p:spPr>
            <a:xfrm flipH="1">
              <a:off x="1267834" y="3507956"/>
              <a:ext cx="37366" cy="116926"/>
            </a:xfrm>
            <a:custGeom>
              <a:rect b="b" l="l" r="r" t="t"/>
              <a:pathLst>
                <a:path extrusionOk="0" h="3971" w="1269">
                  <a:moveTo>
                    <a:pt x="1" y="1"/>
                  </a:moveTo>
                  <a:lnTo>
                    <a:pt x="1" y="3970"/>
                  </a:lnTo>
                  <a:lnTo>
                    <a:pt x="1268" y="3970"/>
                  </a:lnTo>
                  <a:lnTo>
                    <a:pt x="126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29d953b1301_0_323"/>
            <p:cNvSpPr/>
            <p:nvPr/>
          </p:nvSpPr>
          <p:spPr>
            <a:xfrm flipH="1">
              <a:off x="262081" y="392622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29d953b1301_0_323"/>
            <p:cNvSpPr/>
            <p:nvPr/>
          </p:nvSpPr>
          <p:spPr>
            <a:xfrm flipH="1">
              <a:off x="331807" y="446386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29d953b1301_0_323"/>
            <p:cNvSpPr/>
            <p:nvPr/>
          </p:nvSpPr>
          <p:spPr>
            <a:xfrm flipH="1">
              <a:off x="424147" y="386630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29d953b1301_0_323"/>
            <p:cNvSpPr/>
            <p:nvPr/>
          </p:nvSpPr>
          <p:spPr>
            <a:xfrm flipH="1">
              <a:off x="637270" y="387711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29d953b1301_0_323"/>
            <p:cNvSpPr/>
            <p:nvPr/>
          </p:nvSpPr>
          <p:spPr>
            <a:xfrm flipH="1">
              <a:off x="579322" y="387711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29d953b1301_0_323"/>
            <p:cNvSpPr/>
            <p:nvPr/>
          </p:nvSpPr>
          <p:spPr>
            <a:xfrm flipH="1">
              <a:off x="522346" y="387711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29d953b1301_0_323"/>
            <p:cNvSpPr/>
            <p:nvPr/>
          </p:nvSpPr>
          <p:spPr>
            <a:xfrm flipH="1">
              <a:off x="464398" y="387711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29d953b1301_0_323"/>
            <p:cNvSpPr/>
            <p:nvPr/>
          </p:nvSpPr>
          <p:spPr>
            <a:xfrm flipH="1">
              <a:off x="229663" y="410398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29d953b1301_0_323"/>
            <p:cNvSpPr/>
            <p:nvPr/>
          </p:nvSpPr>
          <p:spPr>
            <a:xfrm flipH="1">
              <a:off x="651020" y="408632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29d953b1301_0_323"/>
            <p:cNvSpPr/>
            <p:nvPr/>
          </p:nvSpPr>
          <p:spPr>
            <a:xfrm flipH="1">
              <a:off x="424147" y="408632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29d953b1301_0_323"/>
            <p:cNvSpPr/>
            <p:nvPr/>
          </p:nvSpPr>
          <p:spPr>
            <a:xfrm flipH="1">
              <a:off x="829781" y="3468647"/>
              <a:ext cx="248516" cy="219130"/>
            </a:xfrm>
            <a:custGeom>
              <a:rect b="b" l="l" r="r" t="t"/>
              <a:pathLst>
                <a:path extrusionOk="0" h="7442" w="844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29d953b1301_0_323"/>
            <p:cNvSpPr/>
            <p:nvPr/>
          </p:nvSpPr>
          <p:spPr>
            <a:xfrm flipH="1">
              <a:off x="906397" y="3531541"/>
              <a:ext cx="94312" cy="94312"/>
            </a:xfrm>
            <a:custGeom>
              <a:rect b="b" l="l" r="r" t="t"/>
              <a:pathLst>
                <a:path extrusionOk="0" h="3203" w="3203">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29d953b1301_0_323"/>
            <p:cNvSpPr/>
            <p:nvPr/>
          </p:nvSpPr>
          <p:spPr>
            <a:xfrm flipH="1">
              <a:off x="844504" y="403523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29d953b1301_0_323"/>
            <p:cNvSpPr/>
            <p:nvPr/>
          </p:nvSpPr>
          <p:spPr>
            <a:xfrm flipH="1">
              <a:off x="906397" y="409810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29d953b1301_0_323"/>
            <p:cNvSpPr/>
            <p:nvPr/>
          </p:nvSpPr>
          <p:spPr>
            <a:xfrm flipH="1">
              <a:off x="278777" y="4882143"/>
              <a:ext cx="1349553" cy="173902"/>
            </a:xfrm>
            <a:custGeom>
              <a:rect b="b" l="l" r="r" t="t"/>
              <a:pathLst>
                <a:path extrusionOk="0" h="5906" w="45833">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9" name="Google Shape;2029;g29d953b1301_0_323"/>
          <p:cNvSpPr/>
          <p:nvPr/>
        </p:nvSpPr>
        <p:spPr>
          <a:xfrm flipH="1">
            <a:off x="53" y="5121459"/>
            <a:ext cx="952446" cy="51159"/>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0" name="Google Shape;2030;g29d953b1301_0_323"/>
          <p:cNvGrpSpPr/>
          <p:nvPr/>
        </p:nvGrpSpPr>
        <p:grpSpPr>
          <a:xfrm rot="261608">
            <a:off x="8345738" y="68638"/>
            <a:ext cx="639472" cy="416234"/>
            <a:chOff x="2810653" y="408424"/>
            <a:chExt cx="1122771" cy="861908"/>
          </a:xfrm>
        </p:grpSpPr>
        <p:sp>
          <p:nvSpPr>
            <p:cNvPr id="2031" name="Google Shape;2031;g29d953b1301_0_323"/>
            <p:cNvSpPr/>
            <p:nvPr/>
          </p:nvSpPr>
          <p:spPr>
            <a:xfrm rot="5400000">
              <a:off x="3100944" y="610879"/>
              <a:ext cx="383671" cy="331661"/>
            </a:xfrm>
            <a:custGeom>
              <a:rect b="b" l="l" r="r" t="t"/>
              <a:pathLst>
                <a:path extrusionOk="0" h="8526" w="9863">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29d953b1301_0_323"/>
            <p:cNvSpPr/>
            <p:nvPr/>
          </p:nvSpPr>
          <p:spPr>
            <a:xfrm rot="5400000">
              <a:off x="2784648" y="613446"/>
              <a:ext cx="381103" cy="329094"/>
            </a:xfrm>
            <a:custGeom>
              <a:rect b="b" l="l" r="r" t="t"/>
              <a:pathLst>
                <a:path extrusionOk="0" h="8460" w="9797">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29d953b1301_0_323"/>
            <p:cNvSpPr/>
            <p:nvPr/>
          </p:nvSpPr>
          <p:spPr>
            <a:xfrm rot="5400000">
              <a:off x="2943224" y="887944"/>
              <a:ext cx="381103" cy="329133"/>
            </a:xfrm>
            <a:custGeom>
              <a:rect b="b" l="l" r="r" t="t"/>
              <a:pathLst>
                <a:path extrusionOk="0" h="8461" w="9797">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29d953b1301_0_323"/>
            <p:cNvSpPr/>
            <p:nvPr/>
          </p:nvSpPr>
          <p:spPr>
            <a:xfrm rot="5400000">
              <a:off x="3308086" y="385842"/>
              <a:ext cx="283931" cy="329094"/>
            </a:xfrm>
            <a:custGeom>
              <a:rect b="b" l="l" r="r" t="t"/>
              <a:pathLst>
                <a:path extrusionOk="0" h="8460" w="7299">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g29d953b1301_0_323"/>
            <p:cNvSpPr/>
            <p:nvPr/>
          </p:nvSpPr>
          <p:spPr>
            <a:xfrm rot="5400000">
              <a:off x="3259948" y="887516"/>
              <a:ext cx="383632" cy="332517"/>
            </a:xfrm>
            <a:custGeom>
              <a:rect b="b" l="l" r="r" t="t"/>
              <a:pathLst>
                <a:path extrusionOk="0" h="8548" w="9862">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29d953b1301_0_323"/>
            <p:cNvSpPr/>
            <p:nvPr/>
          </p:nvSpPr>
          <p:spPr>
            <a:xfrm rot="5400000">
              <a:off x="3578753" y="888391"/>
              <a:ext cx="381103" cy="328238"/>
            </a:xfrm>
            <a:custGeom>
              <a:rect b="b" l="l" r="r" t="t"/>
              <a:pathLst>
                <a:path extrusionOk="0" h="8438" w="9797">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29d953b1301_0_323"/>
            <p:cNvSpPr/>
            <p:nvPr/>
          </p:nvSpPr>
          <p:spPr>
            <a:xfrm rot="5400000">
              <a:off x="3259500" y="560581"/>
              <a:ext cx="66519" cy="65702"/>
            </a:xfrm>
            <a:custGeom>
              <a:rect b="b" l="l" r="r" t="t"/>
              <a:pathLst>
                <a:path extrusionOk="0" h="1689" w="171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29d953b1301_0_323"/>
            <p:cNvSpPr/>
            <p:nvPr/>
          </p:nvSpPr>
          <p:spPr>
            <a:xfrm rot="5400000">
              <a:off x="3259909" y="927583"/>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g29d953b1301_0_323"/>
            <p:cNvSpPr/>
            <p:nvPr/>
          </p:nvSpPr>
          <p:spPr>
            <a:xfrm rot="5400000">
              <a:off x="3098824" y="650537"/>
              <a:ext cx="66519" cy="66519"/>
            </a:xfrm>
            <a:custGeom>
              <a:rect b="b" l="l" r="r" t="t"/>
              <a:pathLst>
                <a:path extrusionOk="0" h="1710" w="171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g29d953b1301_0_323"/>
            <p:cNvSpPr/>
            <p:nvPr/>
          </p:nvSpPr>
          <p:spPr>
            <a:xfrm rot="5400000">
              <a:off x="3418504" y="650537"/>
              <a:ext cx="66519" cy="66519"/>
            </a:xfrm>
            <a:custGeom>
              <a:rect b="b" l="l" r="r" t="t"/>
              <a:pathLst>
                <a:path extrusionOk="0" h="1710" w="171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g29d953b1301_0_323"/>
            <p:cNvSpPr/>
            <p:nvPr/>
          </p:nvSpPr>
          <p:spPr>
            <a:xfrm rot="5400000">
              <a:off x="3099232" y="836810"/>
              <a:ext cx="65702" cy="66519"/>
            </a:xfrm>
            <a:custGeom>
              <a:rect b="b" l="l" r="r" t="t"/>
              <a:pathLst>
                <a:path extrusionOk="0" h="1710" w="1689">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29d953b1301_0_323"/>
            <p:cNvSpPr/>
            <p:nvPr/>
          </p:nvSpPr>
          <p:spPr>
            <a:xfrm rot="5400000">
              <a:off x="341891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g29d953b1301_0_323"/>
            <p:cNvSpPr/>
            <p:nvPr/>
          </p:nvSpPr>
          <p:spPr>
            <a:xfrm rot="5400000">
              <a:off x="3418504" y="1203812"/>
              <a:ext cx="66519" cy="66519"/>
            </a:xfrm>
            <a:custGeom>
              <a:rect b="b" l="l" r="r" t="t"/>
              <a:pathLst>
                <a:path extrusionOk="0" h="1710" w="171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g29d953b1301_0_323"/>
            <p:cNvSpPr/>
            <p:nvPr/>
          </p:nvSpPr>
          <p:spPr>
            <a:xfrm rot="5400000">
              <a:off x="3259909" y="1107457"/>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g29d953b1301_0_323"/>
            <p:cNvSpPr/>
            <p:nvPr/>
          </p:nvSpPr>
          <p:spPr>
            <a:xfrm rot="5400000">
              <a:off x="3577469" y="927174"/>
              <a:ext cx="65702" cy="66519"/>
            </a:xfrm>
            <a:custGeom>
              <a:rect b="b" l="l" r="r" t="t"/>
              <a:pathLst>
                <a:path extrusionOk="0" h="1710" w="1689">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g29d953b1301_0_323"/>
            <p:cNvSpPr/>
            <p:nvPr/>
          </p:nvSpPr>
          <p:spPr>
            <a:xfrm rot="5400000">
              <a:off x="3577897" y="1107476"/>
              <a:ext cx="65702" cy="65663"/>
            </a:xfrm>
            <a:custGeom>
              <a:rect b="b" l="l" r="r" t="t"/>
              <a:pathLst>
                <a:path extrusionOk="0" h="1688" w="1689">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g29d953b1301_0_323"/>
            <p:cNvSpPr/>
            <p:nvPr/>
          </p:nvSpPr>
          <p:spPr>
            <a:xfrm rot="5400000">
              <a:off x="373859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29d953b1301_0_323"/>
            <p:cNvSpPr/>
            <p:nvPr/>
          </p:nvSpPr>
          <p:spPr>
            <a:xfrm rot="5400000">
              <a:off x="2941960" y="922468"/>
              <a:ext cx="66519" cy="66558"/>
            </a:xfrm>
            <a:custGeom>
              <a:rect b="b" l="l" r="r" t="t"/>
              <a:pathLst>
                <a:path extrusionOk="0" h="1711" w="171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9" name="Google Shape;2049;g29d953b1301_0_323"/>
          <p:cNvSpPr/>
          <p:nvPr/>
        </p:nvSpPr>
        <p:spPr>
          <a:xfrm>
            <a:off x="5986199" y="444814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29d953b1301_0_323"/>
          <p:cNvSpPr/>
          <p:nvPr/>
        </p:nvSpPr>
        <p:spPr>
          <a:xfrm>
            <a:off x="5186627" y="1285004"/>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g29d953b1301_0_323"/>
          <p:cNvSpPr/>
          <p:nvPr/>
        </p:nvSpPr>
        <p:spPr>
          <a:xfrm>
            <a:off x="7201925" y="1639208"/>
            <a:ext cx="42631" cy="4300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29d953b1301_0_323"/>
          <p:cNvSpPr/>
          <p:nvPr/>
        </p:nvSpPr>
        <p:spPr>
          <a:xfrm>
            <a:off x="1597747" y="1439615"/>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3" name="Google Shape;2053;g29d953b1301_0_323"/>
          <p:cNvPicPr preferRelativeResize="0"/>
          <p:nvPr/>
        </p:nvPicPr>
        <p:blipFill>
          <a:blip r:embed="rId4">
            <a:alphaModFix/>
          </a:blip>
          <a:stretch>
            <a:fillRect/>
          </a:stretch>
        </p:blipFill>
        <p:spPr>
          <a:xfrm>
            <a:off x="70175" y="740750"/>
            <a:ext cx="2953751" cy="1522475"/>
          </a:xfrm>
          <a:prstGeom prst="rect">
            <a:avLst/>
          </a:prstGeom>
          <a:noFill/>
          <a:ln>
            <a:noFill/>
          </a:ln>
        </p:spPr>
      </p:pic>
      <p:pic>
        <p:nvPicPr>
          <p:cNvPr id="2054" name="Google Shape;2054;g29d953b1301_0_323"/>
          <p:cNvPicPr preferRelativeResize="0"/>
          <p:nvPr/>
        </p:nvPicPr>
        <p:blipFill>
          <a:blip r:embed="rId5">
            <a:alphaModFix/>
          </a:blip>
          <a:stretch>
            <a:fillRect/>
          </a:stretch>
        </p:blipFill>
        <p:spPr>
          <a:xfrm>
            <a:off x="70175" y="2263224"/>
            <a:ext cx="2953751" cy="1716075"/>
          </a:xfrm>
          <a:prstGeom prst="rect">
            <a:avLst/>
          </a:prstGeom>
          <a:noFill/>
          <a:ln>
            <a:noFill/>
          </a:ln>
        </p:spPr>
      </p:pic>
      <p:pic>
        <p:nvPicPr>
          <p:cNvPr id="2055" name="Google Shape;2055;g29d953b1301_0_323"/>
          <p:cNvPicPr preferRelativeResize="0"/>
          <p:nvPr/>
        </p:nvPicPr>
        <p:blipFill rotWithShape="1">
          <a:blip r:embed="rId6">
            <a:alphaModFix/>
          </a:blip>
          <a:srcRect b="813" l="0" r="0" t="0"/>
          <a:stretch/>
        </p:blipFill>
        <p:spPr>
          <a:xfrm>
            <a:off x="3149862" y="740750"/>
            <a:ext cx="2953501" cy="1632550"/>
          </a:xfrm>
          <a:prstGeom prst="rect">
            <a:avLst/>
          </a:prstGeom>
          <a:noFill/>
          <a:ln>
            <a:noFill/>
          </a:ln>
        </p:spPr>
      </p:pic>
      <p:pic>
        <p:nvPicPr>
          <p:cNvPr id="2056" name="Google Shape;2056;g29d953b1301_0_323"/>
          <p:cNvPicPr preferRelativeResize="0"/>
          <p:nvPr/>
        </p:nvPicPr>
        <p:blipFill rotWithShape="1">
          <a:blip r:embed="rId7">
            <a:alphaModFix/>
          </a:blip>
          <a:srcRect b="0" l="0" r="0" t="744"/>
          <a:stretch/>
        </p:blipFill>
        <p:spPr>
          <a:xfrm>
            <a:off x="3149738" y="2373300"/>
            <a:ext cx="2953749" cy="1566975"/>
          </a:xfrm>
          <a:prstGeom prst="rect">
            <a:avLst/>
          </a:prstGeom>
          <a:noFill/>
          <a:ln>
            <a:noFill/>
          </a:ln>
        </p:spPr>
      </p:pic>
      <p:pic>
        <p:nvPicPr>
          <p:cNvPr id="2057" name="Google Shape;2057;g29d953b1301_0_323"/>
          <p:cNvPicPr preferRelativeResize="0"/>
          <p:nvPr/>
        </p:nvPicPr>
        <p:blipFill>
          <a:blip r:embed="rId8">
            <a:alphaModFix/>
          </a:blip>
          <a:stretch>
            <a:fillRect/>
          </a:stretch>
        </p:blipFill>
        <p:spPr>
          <a:xfrm>
            <a:off x="6229325" y="553500"/>
            <a:ext cx="2754485" cy="1545837"/>
          </a:xfrm>
          <a:prstGeom prst="rect">
            <a:avLst/>
          </a:prstGeom>
          <a:noFill/>
          <a:ln>
            <a:noFill/>
          </a:ln>
        </p:spPr>
      </p:pic>
      <p:pic>
        <p:nvPicPr>
          <p:cNvPr id="2058" name="Google Shape;2058;g29d953b1301_0_323"/>
          <p:cNvPicPr preferRelativeResize="0"/>
          <p:nvPr/>
        </p:nvPicPr>
        <p:blipFill>
          <a:blip r:embed="rId9">
            <a:alphaModFix/>
          </a:blip>
          <a:stretch>
            <a:fillRect/>
          </a:stretch>
        </p:blipFill>
        <p:spPr>
          <a:xfrm>
            <a:off x="6229325" y="2093228"/>
            <a:ext cx="2769150" cy="1427803"/>
          </a:xfrm>
          <a:prstGeom prst="rect">
            <a:avLst/>
          </a:prstGeom>
          <a:noFill/>
          <a:ln>
            <a:noFill/>
          </a:ln>
        </p:spPr>
      </p:pic>
      <p:pic>
        <p:nvPicPr>
          <p:cNvPr id="2059" name="Google Shape;2059;g29d953b1301_0_323"/>
          <p:cNvPicPr preferRelativeResize="0"/>
          <p:nvPr/>
        </p:nvPicPr>
        <p:blipFill>
          <a:blip r:embed="rId10">
            <a:alphaModFix/>
          </a:blip>
          <a:stretch>
            <a:fillRect/>
          </a:stretch>
        </p:blipFill>
        <p:spPr>
          <a:xfrm>
            <a:off x="6229325" y="3521039"/>
            <a:ext cx="2739819" cy="12829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g29d953b1301_0_381">
            <a:hlinkClick r:id="rId3"/>
          </p:cNvPr>
          <p:cNvSpPr txBox="1"/>
          <p:nvPr>
            <p:ph type="title"/>
          </p:nvPr>
        </p:nvSpPr>
        <p:spPr>
          <a:xfrm>
            <a:off x="720000" y="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Neural Network</a:t>
            </a:r>
            <a:endParaRPr/>
          </a:p>
        </p:txBody>
      </p:sp>
      <p:grpSp>
        <p:nvGrpSpPr>
          <p:cNvPr id="2065" name="Google Shape;2065;g29d953b1301_0_381"/>
          <p:cNvGrpSpPr/>
          <p:nvPr/>
        </p:nvGrpSpPr>
        <p:grpSpPr>
          <a:xfrm rot="2700000">
            <a:off x="8262958" y="-31914"/>
            <a:ext cx="1122760" cy="861899"/>
            <a:chOff x="2810653" y="408424"/>
            <a:chExt cx="1122771" cy="861908"/>
          </a:xfrm>
        </p:grpSpPr>
        <p:sp>
          <p:nvSpPr>
            <p:cNvPr id="2066" name="Google Shape;2066;g29d953b1301_0_381"/>
            <p:cNvSpPr/>
            <p:nvPr/>
          </p:nvSpPr>
          <p:spPr>
            <a:xfrm rot="5400000">
              <a:off x="3100944" y="610879"/>
              <a:ext cx="383671" cy="331661"/>
            </a:xfrm>
            <a:custGeom>
              <a:rect b="b" l="l" r="r" t="t"/>
              <a:pathLst>
                <a:path extrusionOk="0" h="8526" w="9863">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g29d953b1301_0_381"/>
            <p:cNvSpPr/>
            <p:nvPr/>
          </p:nvSpPr>
          <p:spPr>
            <a:xfrm rot="5400000">
              <a:off x="2784648" y="613446"/>
              <a:ext cx="381103" cy="329094"/>
            </a:xfrm>
            <a:custGeom>
              <a:rect b="b" l="l" r="r" t="t"/>
              <a:pathLst>
                <a:path extrusionOk="0" h="8460" w="9797">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g29d953b1301_0_381"/>
            <p:cNvSpPr/>
            <p:nvPr/>
          </p:nvSpPr>
          <p:spPr>
            <a:xfrm rot="5400000">
              <a:off x="2943224" y="887944"/>
              <a:ext cx="381103" cy="329133"/>
            </a:xfrm>
            <a:custGeom>
              <a:rect b="b" l="l" r="r" t="t"/>
              <a:pathLst>
                <a:path extrusionOk="0" h="8461" w="9797">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g29d953b1301_0_381"/>
            <p:cNvSpPr/>
            <p:nvPr/>
          </p:nvSpPr>
          <p:spPr>
            <a:xfrm rot="5400000">
              <a:off x="3308086" y="385842"/>
              <a:ext cx="283931" cy="329094"/>
            </a:xfrm>
            <a:custGeom>
              <a:rect b="b" l="l" r="r" t="t"/>
              <a:pathLst>
                <a:path extrusionOk="0" h="8460" w="7299">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29d953b1301_0_381"/>
            <p:cNvSpPr/>
            <p:nvPr/>
          </p:nvSpPr>
          <p:spPr>
            <a:xfrm rot="5400000">
              <a:off x="3259948" y="887516"/>
              <a:ext cx="383632" cy="332517"/>
            </a:xfrm>
            <a:custGeom>
              <a:rect b="b" l="l" r="r" t="t"/>
              <a:pathLst>
                <a:path extrusionOk="0" h="8548" w="9862">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g29d953b1301_0_381"/>
            <p:cNvSpPr/>
            <p:nvPr/>
          </p:nvSpPr>
          <p:spPr>
            <a:xfrm rot="5400000">
              <a:off x="3578753" y="888391"/>
              <a:ext cx="381103" cy="328238"/>
            </a:xfrm>
            <a:custGeom>
              <a:rect b="b" l="l" r="r" t="t"/>
              <a:pathLst>
                <a:path extrusionOk="0" h="8438" w="9797">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g29d953b1301_0_381"/>
            <p:cNvSpPr/>
            <p:nvPr/>
          </p:nvSpPr>
          <p:spPr>
            <a:xfrm rot="5400000">
              <a:off x="3259500" y="560581"/>
              <a:ext cx="66519" cy="65702"/>
            </a:xfrm>
            <a:custGeom>
              <a:rect b="b" l="l" r="r" t="t"/>
              <a:pathLst>
                <a:path extrusionOk="0" h="1689" w="171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g29d953b1301_0_381"/>
            <p:cNvSpPr/>
            <p:nvPr/>
          </p:nvSpPr>
          <p:spPr>
            <a:xfrm rot="5400000">
              <a:off x="3259909" y="927583"/>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29d953b1301_0_381"/>
            <p:cNvSpPr/>
            <p:nvPr/>
          </p:nvSpPr>
          <p:spPr>
            <a:xfrm rot="5400000">
              <a:off x="3098824" y="650537"/>
              <a:ext cx="66519" cy="66519"/>
            </a:xfrm>
            <a:custGeom>
              <a:rect b="b" l="l" r="r" t="t"/>
              <a:pathLst>
                <a:path extrusionOk="0" h="1710" w="171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g29d953b1301_0_381"/>
            <p:cNvSpPr/>
            <p:nvPr/>
          </p:nvSpPr>
          <p:spPr>
            <a:xfrm rot="5400000">
              <a:off x="3418504" y="650537"/>
              <a:ext cx="66519" cy="66519"/>
            </a:xfrm>
            <a:custGeom>
              <a:rect b="b" l="l" r="r" t="t"/>
              <a:pathLst>
                <a:path extrusionOk="0" h="1710" w="171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29d953b1301_0_381"/>
            <p:cNvSpPr/>
            <p:nvPr/>
          </p:nvSpPr>
          <p:spPr>
            <a:xfrm rot="5400000">
              <a:off x="3099232" y="836810"/>
              <a:ext cx="65702" cy="66519"/>
            </a:xfrm>
            <a:custGeom>
              <a:rect b="b" l="l" r="r" t="t"/>
              <a:pathLst>
                <a:path extrusionOk="0" h="1710" w="1689">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g29d953b1301_0_381"/>
            <p:cNvSpPr/>
            <p:nvPr/>
          </p:nvSpPr>
          <p:spPr>
            <a:xfrm rot="5400000">
              <a:off x="341891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g29d953b1301_0_381"/>
            <p:cNvSpPr/>
            <p:nvPr/>
          </p:nvSpPr>
          <p:spPr>
            <a:xfrm rot="5400000">
              <a:off x="3418504" y="1203812"/>
              <a:ext cx="66519" cy="66519"/>
            </a:xfrm>
            <a:custGeom>
              <a:rect b="b" l="l" r="r" t="t"/>
              <a:pathLst>
                <a:path extrusionOk="0" h="1710" w="171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g29d953b1301_0_381"/>
            <p:cNvSpPr/>
            <p:nvPr/>
          </p:nvSpPr>
          <p:spPr>
            <a:xfrm rot="5400000">
              <a:off x="3259909" y="1107457"/>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29d953b1301_0_381"/>
            <p:cNvSpPr/>
            <p:nvPr/>
          </p:nvSpPr>
          <p:spPr>
            <a:xfrm rot="5400000">
              <a:off x="3577469" y="927174"/>
              <a:ext cx="65702" cy="66519"/>
            </a:xfrm>
            <a:custGeom>
              <a:rect b="b" l="l" r="r" t="t"/>
              <a:pathLst>
                <a:path extrusionOk="0" h="1710" w="1689">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g29d953b1301_0_381"/>
            <p:cNvSpPr/>
            <p:nvPr/>
          </p:nvSpPr>
          <p:spPr>
            <a:xfrm rot="5400000">
              <a:off x="3577897" y="1107476"/>
              <a:ext cx="65702" cy="65663"/>
            </a:xfrm>
            <a:custGeom>
              <a:rect b="b" l="l" r="r" t="t"/>
              <a:pathLst>
                <a:path extrusionOk="0" h="1688" w="1689">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29d953b1301_0_381"/>
            <p:cNvSpPr/>
            <p:nvPr/>
          </p:nvSpPr>
          <p:spPr>
            <a:xfrm rot="5400000">
              <a:off x="373859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29d953b1301_0_381"/>
            <p:cNvSpPr/>
            <p:nvPr/>
          </p:nvSpPr>
          <p:spPr>
            <a:xfrm rot="5400000">
              <a:off x="2941960" y="922468"/>
              <a:ext cx="66519" cy="66558"/>
            </a:xfrm>
            <a:custGeom>
              <a:rect b="b" l="l" r="r" t="t"/>
              <a:pathLst>
                <a:path extrusionOk="0" h="1711" w="171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4" name="Google Shape;2084;g29d953b1301_0_381"/>
          <p:cNvSpPr/>
          <p:nvPr/>
        </p:nvSpPr>
        <p:spPr>
          <a:xfrm>
            <a:off x="7008936" y="4229916"/>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5" name="Google Shape;2085;g29d953b1301_0_381"/>
          <p:cNvGrpSpPr/>
          <p:nvPr/>
        </p:nvGrpSpPr>
        <p:grpSpPr>
          <a:xfrm>
            <a:off x="1040913" y="553498"/>
            <a:ext cx="7337836" cy="4347878"/>
            <a:chOff x="1040913" y="553498"/>
            <a:chExt cx="7337836" cy="4347878"/>
          </a:xfrm>
        </p:grpSpPr>
        <p:sp>
          <p:nvSpPr>
            <p:cNvPr id="2086" name="Google Shape;2086;g29d953b1301_0_381"/>
            <p:cNvSpPr/>
            <p:nvPr/>
          </p:nvSpPr>
          <p:spPr>
            <a:xfrm>
              <a:off x="6126889" y="1427054"/>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g29d953b1301_0_381"/>
            <p:cNvSpPr/>
            <p:nvPr/>
          </p:nvSpPr>
          <p:spPr>
            <a:xfrm>
              <a:off x="6879735" y="1793586"/>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g29d953b1301_0_381"/>
            <p:cNvSpPr/>
            <p:nvPr/>
          </p:nvSpPr>
          <p:spPr>
            <a:xfrm>
              <a:off x="2753147" y="1406565"/>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9" name="Google Shape;2089;g29d953b1301_0_381"/>
            <p:cNvPicPr preferRelativeResize="0"/>
            <p:nvPr/>
          </p:nvPicPr>
          <p:blipFill>
            <a:blip r:embed="rId4">
              <a:alphaModFix/>
            </a:blip>
            <a:stretch>
              <a:fillRect/>
            </a:stretch>
          </p:blipFill>
          <p:spPr>
            <a:xfrm>
              <a:off x="1040920" y="553500"/>
              <a:ext cx="1904882" cy="1094451"/>
            </a:xfrm>
            <a:prstGeom prst="rect">
              <a:avLst/>
            </a:prstGeom>
            <a:noFill/>
            <a:ln>
              <a:noFill/>
            </a:ln>
          </p:spPr>
        </p:pic>
        <p:pic>
          <p:nvPicPr>
            <p:cNvPr id="2090" name="Google Shape;2090;g29d953b1301_0_381"/>
            <p:cNvPicPr preferRelativeResize="0"/>
            <p:nvPr/>
          </p:nvPicPr>
          <p:blipFill>
            <a:blip r:embed="rId5">
              <a:alphaModFix/>
            </a:blip>
            <a:stretch>
              <a:fillRect/>
            </a:stretch>
          </p:blipFill>
          <p:spPr>
            <a:xfrm>
              <a:off x="1040913" y="1651245"/>
              <a:ext cx="1904888" cy="1094451"/>
            </a:xfrm>
            <a:prstGeom prst="rect">
              <a:avLst/>
            </a:prstGeom>
            <a:noFill/>
            <a:ln>
              <a:noFill/>
            </a:ln>
          </p:spPr>
        </p:pic>
        <p:pic>
          <p:nvPicPr>
            <p:cNvPr id="2091" name="Google Shape;2091;g29d953b1301_0_381"/>
            <p:cNvPicPr preferRelativeResize="0"/>
            <p:nvPr/>
          </p:nvPicPr>
          <p:blipFill>
            <a:blip r:embed="rId6">
              <a:alphaModFix/>
            </a:blip>
            <a:stretch>
              <a:fillRect/>
            </a:stretch>
          </p:blipFill>
          <p:spPr>
            <a:xfrm>
              <a:off x="1040914" y="2745701"/>
              <a:ext cx="1904889" cy="884641"/>
            </a:xfrm>
            <a:prstGeom prst="rect">
              <a:avLst/>
            </a:prstGeom>
            <a:noFill/>
            <a:ln>
              <a:noFill/>
            </a:ln>
          </p:spPr>
        </p:pic>
        <p:pic>
          <p:nvPicPr>
            <p:cNvPr id="2092" name="Google Shape;2092;g29d953b1301_0_381"/>
            <p:cNvPicPr preferRelativeResize="0"/>
            <p:nvPr/>
          </p:nvPicPr>
          <p:blipFill>
            <a:blip r:embed="rId7">
              <a:alphaModFix/>
            </a:blip>
            <a:stretch>
              <a:fillRect/>
            </a:stretch>
          </p:blipFill>
          <p:spPr>
            <a:xfrm>
              <a:off x="1040925" y="3630350"/>
              <a:ext cx="1904874" cy="1226725"/>
            </a:xfrm>
            <a:prstGeom prst="rect">
              <a:avLst/>
            </a:prstGeom>
            <a:noFill/>
            <a:ln>
              <a:noFill/>
            </a:ln>
          </p:spPr>
        </p:pic>
        <p:pic>
          <p:nvPicPr>
            <p:cNvPr id="2093" name="Google Shape;2093;g29d953b1301_0_381"/>
            <p:cNvPicPr preferRelativeResize="0"/>
            <p:nvPr/>
          </p:nvPicPr>
          <p:blipFill>
            <a:blip r:embed="rId8">
              <a:alphaModFix/>
            </a:blip>
            <a:stretch>
              <a:fillRect/>
            </a:stretch>
          </p:blipFill>
          <p:spPr>
            <a:xfrm>
              <a:off x="2945800" y="555825"/>
              <a:ext cx="1602599" cy="884650"/>
            </a:xfrm>
            <a:prstGeom prst="rect">
              <a:avLst/>
            </a:prstGeom>
            <a:noFill/>
            <a:ln>
              <a:noFill/>
            </a:ln>
          </p:spPr>
        </p:pic>
        <p:pic>
          <p:nvPicPr>
            <p:cNvPr id="2094" name="Google Shape;2094;g29d953b1301_0_381"/>
            <p:cNvPicPr preferRelativeResize="0"/>
            <p:nvPr/>
          </p:nvPicPr>
          <p:blipFill>
            <a:blip r:embed="rId9">
              <a:alphaModFix/>
            </a:blip>
            <a:stretch>
              <a:fillRect/>
            </a:stretch>
          </p:blipFill>
          <p:spPr>
            <a:xfrm>
              <a:off x="2945800" y="1440487"/>
              <a:ext cx="1602611" cy="861449"/>
            </a:xfrm>
            <a:prstGeom prst="rect">
              <a:avLst/>
            </a:prstGeom>
            <a:noFill/>
            <a:ln>
              <a:noFill/>
            </a:ln>
          </p:spPr>
        </p:pic>
        <p:pic>
          <p:nvPicPr>
            <p:cNvPr id="2095" name="Google Shape;2095;g29d953b1301_0_381"/>
            <p:cNvPicPr preferRelativeResize="0"/>
            <p:nvPr/>
          </p:nvPicPr>
          <p:blipFill>
            <a:blip r:embed="rId10">
              <a:alphaModFix/>
            </a:blip>
            <a:stretch>
              <a:fillRect/>
            </a:stretch>
          </p:blipFill>
          <p:spPr>
            <a:xfrm>
              <a:off x="2945800" y="2301938"/>
              <a:ext cx="1602601" cy="843650"/>
            </a:xfrm>
            <a:prstGeom prst="rect">
              <a:avLst/>
            </a:prstGeom>
            <a:noFill/>
            <a:ln>
              <a:noFill/>
            </a:ln>
          </p:spPr>
        </p:pic>
        <p:pic>
          <p:nvPicPr>
            <p:cNvPr id="2096" name="Google Shape;2096;g29d953b1301_0_381"/>
            <p:cNvPicPr preferRelativeResize="0"/>
            <p:nvPr/>
          </p:nvPicPr>
          <p:blipFill>
            <a:blip r:embed="rId11">
              <a:alphaModFix/>
            </a:blip>
            <a:stretch>
              <a:fillRect/>
            </a:stretch>
          </p:blipFill>
          <p:spPr>
            <a:xfrm>
              <a:off x="2945800" y="3145588"/>
              <a:ext cx="1602599" cy="843650"/>
            </a:xfrm>
            <a:prstGeom prst="rect">
              <a:avLst/>
            </a:prstGeom>
            <a:noFill/>
            <a:ln>
              <a:noFill/>
            </a:ln>
          </p:spPr>
        </p:pic>
        <p:pic>
          <p:nvPicPr>
            <p:cNvPr id="2097" name="Google Shape;2097;g29d953b1301_0_381"/>
            <p:cNvPicPr preferRelativeResize="0"/>
            <p:nvPr/>
          </p:nvPicPr>
          <p:blipFill>
            <a:blip r:embed="rId12">
              <a:alphaModFix/>
            </a:blip>
            <a:stretch>
              <a:fillRect/>
            </a:stretch>
          </p:blipFill>
          <p:spPr>
            <a:xfrm>
              <a:off x="2945812" y="3989225"/>
              <a:ext cx="1602600" cy="912146"/>
            </a:xfrm>
            <a:prstGeom prst="rect">
              <a:avLst/>
            </a:prstGeom>
            <a:noFill/>
            <a:ln>
              <a:noFill/>
            </a:ln>
          </p:spPr>
        </p:pic>
        <p:pic>
          <p:nvPicPr>
            <p:cNvPr id="2098" name="Google Shape;2098;g29d953b1301_0_381"/>
            <p:cNvPicPr preferRelativeResize="0"/>
            <p:nvPr/>
          </p:nvPicPr>
          <p:blipFill>
            <a:blip r:embed="rId13">
              <a:alphaModFix/>
            </a:blip>
            <a:stretch>
              <a:fillRect/>
            </a:stretch>
          </p:blipFill>
          <p:spPr>
            <a:xfrm>
              <a:off x="4548400" y="553498"/>
              <a:ext cx="1861001" cy="1226715"/>
            </a:xfrm>
            <a:prstGeom prst="rect">
              <a:avLst/>
            </a:prstGeom>
            <a:noFill/>
            <a:ln>
              <a:noFill/>
            </a:ln>
          </p:spPr>
        </p:pic>
        <p:pic>
          <p:nvPicPr>
            <p:cNvPr id="2099" name="Google Shape;2099;g29d953b1301_0_381"/>
            <p:cNvPicPr preferRelativeResize="0"/>
            <p:nvPr/>
          </p:nvPicPr>
          <p:blipFill>
            <a:blip r:embed="rId14">
              <a:alphaModFix/>
            </a:blip>
            <a:stretch>
              <a:fillRect/>
            </a:stretch>
          </p:blipFill>
          <p:spPr>
            <a:xfrm>
              <a:off x="4548402" y="1780225"/>
              <a:ext cx="1860998" cy="872300"/>
            </a:xfrm>
            <a:prstGeom prst="rect">
              <a:avLst/>
            </a:prstGeom>
            <a:noFill/>
            <a:ln>
              <a:noFill/>
            </a:ln>
          </p:spPr>
        </p:pic>
        <p:pic>
          <p:nvPicPr>
            <p:cNvPr id="2100" name="Google Shape;2100;g29d953b1301_0_381"/>
            <p:cNvPicPr preferRelativeResize="0"/>
            <p:nvPr/>
          </p:nvPicPr>
          <p:blipFill>
            <a:blip r:embed="rId15">
              <a:alphaModFix/>
            </a:blip>
            <a:stretch>
              <a:fillRect/>
            </a:stretch>
          </p:blipFill>
          <p:spPr>
            <a:xfrm>
              <a:off x="4548400" y="2652525"/>
              <a:ext cx="1860999" cy="1094450"/>
            </a:xfrm>
            <a:prstGeom prst="rect">
              <a:avLst/>
            </a:prstGeom>
            <a:noFill/>
            <a:ln>
              <a:noFill/>
            </a:ln>
          </p:spPr>
        </p:pic>
        <p:pic>
          <p:nvPicPr>
            <p:cNvPr id="2101" name="Google Shape;2101;g29d953b1301_0_381"/>
            <p:cNvPicPr preferRelativeResize="0"/>
            <p:nvPr/>
          </p:nvPicPr>
          <p:blipFill>
            <a:blip r:embed="rId16">
              <a:alphaModFix/>
            </a:blip>
            <a:stretch>
              <a:fillRect/>
            </a:stretch>
          </p:blipFill>
          <p:spPr>
            <a:xfrm>
              <a:off x="4548400" y="3746975"/>
              <a:ext cx="1861001" cy="1154401"/>
            </a:xfrm>
            <a:prstGeom prst="rect">
              <a:avLst/>
            </a:prstGeom>
            <a:noFill/>
            <a:ln>
              <a:noFill/>
            </a:ln>
          </p:spPr>
        </p:pic>
        <p:pic>
          <p:nvPicPr>
            <p:cNvPr id="2102" name="Google Shape;2102;g29d953b1301_0_381"/>
            <p:cNvPicPr preferRelativeResize="0"/>
            <p:nvPr/>
          </p:nvPicPr>
          <p:blipFill>
            <a:blip r:embed="rId17">
              <a:alphaModFix/>
            </a:blip>
            <a:stretch>
              <a:fillRect/>
            </a:stretch>
          </p:blipFill>
          <p:spPr>
            <a:xfrm>
              <a:off x="6408032" y="555825"/>
              <a:ext cx="1969007" cy="823459"/>
            </a:xfrm>
            <a:prstGeom prst="rect">
              <a:avLst/>
            </a:prstGeom>
            <a:noFill/>
            <a:ln>
              <a:noFill/>
            </a:ln>
          </p:spPr>
        </p:pic>
        <p:pic>
          <p:nvPicPr>
            <p:cNvPr id="2103" name="Google Shape;2103;g29d953b1301_0_381"/>
            <p:cNvPicPr preferRelativeResize="0"/>
            <p:nvPr/>
          </p:nvPicPr>
          <p:blipFill>
            <a:blip r:embed="rId18">
              <a:alphaModFix/>
            </a:blip>
            <a:stretch>
              <a:fillRect/>
            </a:stretch>
          </p:blipFill>
          <p:spPr>
            <a:xfrm>
              <a:off x="6408025" y="1379275"/>
              <a:ext cx="1969009" cy="943956"/>
            </a:xfrm>
            <a:prstGeom prst="rect">
              <a:avLst/>
            </a:prstGeom>
            <a:noFill/>
            <a:ln>
              <a:noFill/>
            </a:ln>
          </p:spPr>
        </p:pic>
        <p:pic>
          <p:nvPicPr>
            <p:cNvPr id="2104" name="Google Shape;2104;g29d953b1301_0_381"/>
            <p:cNvPicPr preferRelativeResize="0"/>
            <p:nvPr/>
          </p:nvPicPr>
          <p:blipFill>
            <a:blip r:embed="rId19">
              <a:alphaModFix/>
            </a:blip>
            <a:stretch>
              <a:fillRect/>
            </a:stretch>
          </p:blipFill>
          <p:spPr>
            <a:xfrm>
              <a:off x="6409717" y="2301925"/>
              <a:ext cx="1969008" cy="1226725"/>
            </a:xfrm>
            <a:prstGeom prst="rect">
              <a:avLst/>
            </a:prstGeom>
            <a:noFill/>
            <a:ln>
              <a:noFill/>
            </a:ln>
          </p:spPr>
        </p:pic>
        <p:pic>
          <p:nvPicPr>
            <p:cNvPr id="2105" name="Google Shape;2105;g29d953b1301_0_381"/>
            <p:cNvPicPr preferRelativeResize="0"/>
            <p:nvPr/>
          </p:nvPicPr>
          <p:blipFill rotWithShape="1">
            <a:blip r:embed="rId20">
              <a:alphaModFix/>
            </a:blip>
            <a:srcRect b="0" l="0" r="38841" t="0"/>
            <a:stretch/>
          </p:blipFill>
          <p:spPr>
            <a:xfrm>
              <a:off x="6409725" y="3528650"/>
              <a:ext cx="1969025" cy="1372725"/>
            </a:xfrm>
            <a:prstGeom prst="rect">
              <a:avLst/>
            </a:prstGeom>
            <a:noFill/>
            <a:ln>
              <a:noFill/>
            </a:ln>
          </p:spPr>
        </p:pic>
      </p:grpSp>
      <p:grpSp>
        <p:nvGrpSpPr>
          <p:cNvPr id="2106" name="Google Shape;2106;g29d953b1301_0_381"/>
          <p:cNvGrpSpPr/>
          <p:nvPr/>
        </p:nvGrpSpPr>
        <p:grpSpPr>
          <a:xfrm flipH="1">
            <a:off x="248404" y="4229937"/>
            <a:ext cx="712021" cy="894125"/>
            <a:chOff x="5950650" y="2645925"/>
            <a:chExt cx="1209275" cy="1420825"/>
          </a:xfrm>
        </p:grpSpPr>
        <p:sp>
          <p:nvSpPr>
            <p:cNvPr id="2107" name="Google Shape;2107;g29d953b1301_0_381"/>
            <p:cNvSpPr/>
            <p:nvPr/>
          </p:nvSpPr>
          <p:spPr>
            <a:xfrm>
              <a:off x="5950650" y="3061500"/>
              <a:ext cx="615150" cy="807375"/>
            </a:xfrm>
            <a:custGeom>
              <a:rect b="b" l="l" r="r" t="t"/>
              <a:pathLst>
                <a:path extrusionOk="0" h="32295" w="24606">
                  <a:moveTo>
                    <a:pt x="20382" y="1"/>
                  </a:moveTo>
                  <a:cubicBezTo>
                    <a:pt x="20382" y="1"/>
                    <a:pt x="1" y="6521"/>
                    <a:pt x="5496" y="32295"/>
                  </a:cubicBezTo>
                  <a:lnTo>
                    <a:pt x="11545" y="32295"/>
                  </a:lnTo>
                  <a:cubicBezTo>
                    <a:pt x="11545" y="32295"/>
                    <a:pt x="10581" y="14026"/>
                    <a:pt x="24606" y="8551"/>
                  </a:cubicBezTo>
                  <a:lnTo>
                    <a:pt x="2038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g29d953b1301_0_381"/>
            <p:cNvSpPr/>
            <p:nvPr/>
          </p:nvSpPr>
          <p:spPr>
            <a:xfrm>
              <a:off x="6314600" y="2676525"/>
              <a:ext cx="538275" cy="970925"/>
            </a:xfrm>
            <a:custGeom>
              <a:rect b="b" l="l" r="r" t="t"/>
              <a:pathLst>
                <a:path extrusionOk="0" h="38837" w="21531">
                  <a:moveTo>
                    <a:pt x="3753" y="1"/>
                  </a:moveTo>
                  <a:lnTo>
                    <a:pt x="1" y="1805"/>
                  </a:lnTo>
                  <a:lnTo>
                    <a:pt x="17778" y="38836"/>
                  </a:lnTo>
                  <a:lnTo>
                    <a:pt x="21530" y="37032"/>
                  </a:lnTo>
                  <a:lnTo>
                    <a:pt x="37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g29d953b1301_0_381"/>
            <p:cNvSpPr/>
            <p:nvPr/>
          </p:nvSpPr>
          <p:spPr>
            <a:xfrm>
              <a:off x="6686250" y="3258350"/>
              <a:ext cx="166625" cy="389100"/>
            </a:xfrm>
            <a:custGeom>
              <a:rect b="b" l="l" r="r" t="t"/>
              <a:pathLst>
                <a:path extrusionOk="0" h="15564" w="6665">
                  <a:moveTo>
                    <a:pt x="62" y="0"/>
                  </a:moveTo>
                  <a:lnTo>
                    <a:pt x="62" y="0"/>
                  </a:lnTo>
                  <a:cubicBezTo>
                    <a:pt x="1723" y="5249"/>
                    <a:pt x="2133" y="8940"/>
                    <a:pt x="903" y="9555"/>
                  </a:cubicBezTo>
                  <a:cubicBezTo>
                    <a:pt x="790" y="9602"/>
                    <a:pt x="664" y="9628"/>
                    <a:pt x="528" y="9628"/>
                  </a:cubicBezTo>
                  <a:cubicBezTo>
                    <a:pt x="366" y="9628"/>
                    <a:pt x="189" y="9592"/>
                    <a:pt x="0" y="9514"/>
                  </a:cubicBezTo>
                  <a:lnTo>
                    <a:pt x="0" y="9514"/>
                  </a:lnTo>
                  <a:lnTo>
                    <a:pt x="2892" y="15563"/>
                  </a:lnTo>
                  <a:lnTo>
                    <a:pt x="6664" y="13759"/>
                  </a:lnTo>
                  <a:lnTo>
                    <a:pt x="62"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g29d953b1301_0_381"/>
            <p:cNvSpPr/>
            <p:nvPr/>
          </p:nvSpPr>
          <p:spPr>
            <a:xfrm>
              <a:off x="6315625" y="2753425"/>
              <a:ext cx="535700" cy="815575"/>
            </a:xfrm>
            <a:custGeom>
              <a:rect b="b" l="l" r="r" t="t"/>
              <a:pathLst>
                <a:path extrusionOk="0" h="32623" w="21428">
                  <a:moveTo>
                    <a:pt x="7505" y="1"/>
                  </a:moveTo>
                  <a:lnTo>
                    <a:pt x="1" y="3609"/>
                  </a:lnTo>
                  <a:lnTo>
                    <a:pt x="13903" y="32623"/>
                  </a:lnTo>
                  <a:lnTo>
                    <a:pt x="21428" y="29014"/>
                  </a:lnTo>
                  <a:lnTo>
                    <a:pt x="75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29d953b1301_0_381"/>
            <p:cNvSpPr/>
            <p:nvPr/>
          </p:nvSpPr>
          <p:spPr>
            <a:xfrm>
              <a:off x="6606275" y="3209650"/>
              <a:ext cx="245050" cy="359350"/>
            </a:xfrm>
            <a:custGeom>
              <a:rect b="b" l="l" r="r" t="t"/>
              <a:pathLst>
                <a:path extrusionOk="0" h="14374" w="9802">
                  <a:moveTo>
                    <a:pt x="4614" y="0"/>
                  </a:moveTo>
                  <a:lnTo>
                    <a:pt x="4614" y="0"/>
                  </a:lnTo>
                  <a:cubicBezTo>
                    <a:pt x="5086" y="4491"/>
                    <a:pt x="4081" y="8038"/>
                    <a:pt x="1600" y="9227"/>
                  </a:cubicBezTo>
                  <a:cubicBezTo>
                    <a:pt x="1108" y="9473"/>
                    <a:pt x="575" y="9596"/>
                    <a:pt x="1" y="9637"/>
                  </a:cubicBezTo>
                  <a:lnTo>
                    <a:pt x="2277" y="14374"/>
                  </a:lnTo>
                  <a:lnTo>
                    <a:pt x="9802" y="10765"/>
                  </a:lnTo>
                  <a:lnTo>
                    <a:pt x="461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29d953b1301_0_381"/>
            <p:cNvSpPr/>
            <p:nvPr/>
          </p:nvSpPr>
          <p:spPr>
            <a:xfrm>
              <a:off x="6288975" y="2731525"/>
              <a:ext cx="241975" cy="137625"/>
            </a:xfrm>
            <a:custGeom>
              <a:rect b="b" l="l" r="r" t="t"/>
              <a:pathLst>
                <a:path extrusionOk="0" h="5505" w="9679">
                  <a:moveTo>
                    <a:pt x="8689" y="1"/>
                  </a:moveTo>
                  <a:cubicBezTo>
                    <a:pt x="8580" y="1"/>
                    <a:pt x="8470" y="25"/>
                    <a:pt x="8366" y="77"/>
                  </a:cubicBezTo>
                  <a:lnTo>
                    <a:pt x="554" y="3809"/>
                  </a:lnTo>
                  <a:cubicBezTo>
                    <a:pt x="165" y="3993"/>
                    <a:pt x="1" y="4444"/>
                    <a:pt x="185" y="4834"/>
                  </a:cubicBezTo>
                  <a:lnTo>
                    <a:pt x="308" y="5080"/>
                  </a:lnTo>
                  <a:cubicBezTo>
                    <a:pt x="441" y="5345"/>
                    <a:pt x="711" y="5505"/>
                    <a:pt x="990" y="5505"/>
                  </a:cubicBezTo>
                  <a:cubicBezTo>
                    <a:pt x="1099" y="5505"/>
                    <a:pt x="1209" y="5480"/>
                    <a:pt x="1313" y="5429"/>
                  </a:cubicBezTo>
                  <a:lnTo>
                    <a:pt x="9146" y="1676"/>
                  </a:lnTo>
                  <a:cubicBezTo>
                    <a:pt x="9515" y="1512"/>
                    <a:pt x="9679" y="1041"/>
                    <a:pt x="9494" y="672"/>
                  </a:cubicBezTo>
                  <a:lnTo>
                    <a:pt x="9371" y="426"/>
                  </a:lnTo>
                  <a:cubicBezTo>
                    <a:pt x="9238" y="160"/>
                    <a:pt x="8968" y="1"/>
                    <a:pt x="8689"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g29d953b1301_0_381"/>
            <p:cNvSpPr/>
            <p:nvPr/>
          </p:nvSpPr>
          <p:spPr>
            <a:xfrm>
              <a:off x="6636525" y="3454825"/>
              <a:ext cx="241475" cy="138125"/>
            </a:xfrm>
            <a:custGeom>
              <a:rect b="b" l="l" r="r" t="t"/>
              <a:pathLst>
                <a:path extrusionOk="0" h="5525" w="9659">
                  <a:moveTo>
                    <a:pt x="8670" y="1"/>
                  </a:moveTo>
                  <a:cubicBezTo>
                    <a:pt x="8559" y="1"/>
                    <a:pt x="8449" y="25"/>
                    <a:pt x="8346" y="77"/>
                  </a:cubicBezTo>
                  <a:lnTo>
                    <a:pt x="534" y="3829"/>
                  </a:lnTo>
                  <a:cubicBezTo>
                    <a:pt x="165" y="4013"/>
                    <a:pt x="1" y="4464"/>
                    <a:pt x="185" y="4854"/>
                  </a:cubicBezTo>
                  <a:lnTo>
                    <a:pt x="288" y="5100"/>
                  </a:lnTo>
                  <a:cubicBezTo>
                    <a:pt x="420" y="5365"/>
                    <a:pt x="691" y="5525"/>
                    <a:pt x="977" y="5525"/>
                  </a:cubicBezTo>
                  <a:cubicBezTo>
                    <a:pt x="1089" y="5525"/>
                    <a:pt x="1203" y="5501"/>
                    <a:pt x="1313" y="5449"/>
                  </a:cubicBezTo>
                  <a:lnTo>
                    <a:pt x="9125" y="1696"/>
                  </a:lnTo>
                  <a:cubicBezTo>
                    <a:pt x="9494" y="1512"/>
                    <a:pt x="9658" y="1061"/>
                    <a:pt x="9474" y="692"/>
                  </a:cubicBezTo>
                  <a:lnTo>
                    <a:pt x="9371" y="446"/>
                  </a:lnTo>
                  <a:cubicBezTo>
                    <a:pt x="9238" y="164"/>
                    <a:pt x="8955" y="1"/>
                    <a:pt x="8670"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29d953b1301_0_381"/>
            <p:cNvSpPr/>
            <p:nvPr/>
          </p:nvSpPr>
          <p:spPr>
            <a:xfrm>
              <a:off x="6284875" y="2645925"/>
              <a:ext cx="146125" cy="92000"/>
            </a:xfrm>
            <a:custGeom>
              <a:rect b="b" l="l" r="r" t="t"/>
              <a:pathLst>
                <a:path extrusionOk="0" h="3680" w="5845">
                  <a:moveTo>
                    <a:pt x="4868" y="1"/>
                  </a:moveTo>
                  <a:cubicBezTo>
                    <a:pt x="4756" y="1"/>
                    <a:pt x="4641" y="25"/>
                    <a:pt x="4532" y="77"/>
                  </a:cubicBezTo>
                  <a:lnTo>
                    <a:pt x="534" y="1984"/>
                  </a:lnTo>
                  <a:cubicBezTo>
                    <a:pt x="165" y="2168"/>
                    <a:pt x="0" y="2640"/>
                    <a:pt x="185" y="3009"/>
                  </a:cubicBezTo>
                  <a:lnTo>
                    <a:pt x="308" y="3255"/>
                  </a:lnTo>
                  <a:cubicBezTo>
                    <a:pt x="426" y="3520"/>
                    <a:pt x="703" y="3680"/>
                    <a:pt x="987" y="3680"/>
                  </a:cubicBezTo>
                  <a:cubicBezTo>
                    <a:pt x="1097" y="3680"/>
                    <a:pt x="1209" y="3655"/>
                    <a:pt x="1313" y="3603"/>
                  </a:cubicBezTo>
                  <a:lnTo>
                    <a:pt x="5311" y="1697"/>
                  </a:lnTo>
                  <a:cubicBezTo>
                    <a:pt x="5701" y="1512"/>
                    <a:pt x="5844" y="1061"/>
                    <a:pt x="5680" y="671"/>
                  </a:cubicBezTo>
                  <a:lnTo>
                    <a:pt x="5557" y="425"/>
                  </a:lnTo>
                  <a:cubicBezTo>
                    <a:pt x="5425" y="160"/>
                    <a:pt x="5154" y="1"/>
                    <a:pt x="4868"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29d953b1301_0_381"/>
            <p:cNvSpPr/>
            <p:nvPr/>
          </p:nvSpPr>
          <p:spPr>
            <a:xfrm>
              <a:off x="6389450" y="3104600"/>
              <a:ext cx="174300" cy="158875"/>
            </a:xfrm>
            <a:custGeom>
              <a:rect b="b" l="l" r="r" t="t"/>
              <a:pathLst>
                <a:path extrusionOk="0" h="6355" w="6972">
                  <a:moveTo>
                    <a:pt x="3516" y="1"/>
                  </a:moveTo>
                  <a:cubicBezTo>
                    <a:pt x="2069" y="1"/>
                    <a:pt x="746" y="995"/>
                    <a:pt x="410" y="2460"/>
                  </a:cubicBezTo>
                  <a:cubicBezTo>
                    <a:pt x="0" y="4161"/>
                    <a:pt x="1067" y="5863"/>
                    <a:pt x="2768" y="6273"/>
                  </a:cubicBezTo>
                  <a:cubicBezTo>
                    <a:pt x="3008" y="6328"/>
                    <a:pt x="3248" y="6355"/>
                    <a:pt x="3485" y="6355"/>
                  </a:cubicBezTo>
                  <a:cubicBezTo>
                    <a:pt x="4925" y="6355"/>
                    <a:pt x="6230" y="5374"/>
                    <a:pt x="6582" y="3895"/>
                  </a:cubicBezTo>
                  <a:cubicBezTo>
                    <a:pt x="6972" y="2193"/>
                    <a:pt x="5926" y="491"/>
                    <a:pt x="4224" y="81"/>
                  </a:cubicBezTo>
                  <a:cubicBezTo>
                    <a:pt x="3987" y="27"/>
                    <a:pt x="3750" y="1"/>
                    <a:pt x="3516"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g29d953b1301_0_381"/>
            <p:cNvSpPr/>
            <p:nvPr/>
          </p:nvSpPr>
          <p:spPr>
            <a:xfrm>
              <a:off x="6443275" y="3150175"/>
              <a:ext cx="67675" cy="67200"/>
            </a:xfrm>
            <a:custGeom>
              <a:rect b="b" l="l" r="r" t="t"/>
              <a:pathLst>
                <a:path extrusionOk="0" h="2688" w="2707">
                  <a:moveTo>
                    <a:pt x="1354" y="1"/>
                  </a:moveTo>
                  <a:cubicBezTo>
                    <a:pt x="615" y="1"/>
                    <a:pt x="0" y="616"/>
                    <a:pt x="0" y="1354"/>
                  </a:cubicBezTo>
                  <a:cubicBezTo>
                    <a:pt x="0" y="2092"/>
                    <a:pt x="615" y="2687"/>
                    <a:pt x="1354" y="2687"/>
                  </a:cubicBezTo>
                  <a:cubicBezTo>
                    <a:pt x="2092" y="2687"/>
                    <a:pt x="2707" y="2092"/>
                    <a:pt x="2707" y="1354"/>
                  </a:cubicBezTo>
                  <a:cubicBezTo>
                    <a:pt x="2707" y="616"/>
                    <a:pt x="2092" y="1"/>
                    <a:pt x="13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29d953b1301_0_381"/>
            <p:cNvSpPr/>
            <p:nvPr/>
          </p:nvSpPr>
          <p:spPr>
            <a:xfrm>
              <a:off x="6298725" y="3952925"/>
              <a:ext cx="861200" cy="113825"/>
            </a:xfrm>
            <a:custGeom>
              <a:rect b="b" l="l" r="r" t="t"/>
              <a:pathLst>
                <a:path extrusionOk="0" h="4553" w="34448">
                  <a:moveTo>
                    <a:pt x="0" y="1"/>
                  </a:moveTo>
                  <a:lnTo>
                    <a:pt x="0" y="4553"/>
                  </a:lnTo>
                  <a:lnTo>
                    <a:pt x="34448" y="4553"/>
                  </a:lnTo>
                  <a:lnTo>
                    <a:pt x="3444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g29d953b1301_0_381"/>
            <p:cNvSpPr/>
            <p:nvPr/>
          </p:nvSpPr>
          <p:spPr>
            <a:xfrm>
              <a:off x="5971675" y="3744250"/>
              <a:ext cx="414725" cy="322500"/>
            </a:xfrm>
            <a:custGeom>
              <a:rect b="b" l="l" r="r" t="t"/>
              <a:pathLst>
                <a:path extrusionOk="0" h="12900" w="16589">
                  <a:moveTo>
                    <a:pt x="15555" y="1"/>
                  </a:moveTo>
                  <a:cubicBezTo>
                    <a:pt x="15427" y="1"/>
                    <a:pt x="15293" y="21"/>
                    <a:pt x="15153" y="64"/>
                  </a:cubicBezTo>
                  <a:lnTo>
                    <a:pt x="1456" y="4165"/>
                  </a:lnTo>
                  <a:cubicBezTo>
                    <a:pt x="656" y="4411"/>
                    <a:pt x="0" y="5272"/>
                    <a:pt x="0" y="6113"/>
                  </a:cubicBezTo>
                  <a:lnTo>
                    <a:pt x="0" y="11382"/>
                  </a:lnTo>
                  <a:cubicBezTo>
                    <a:pt x="0" y="12223"/>
                    <a:pt x="677" y="12900"/>
                    <a:pt x="1518" y="12900"/>
                  </a:cubicBezTo>
                  <a:lnTo>
                    <a:pt x="15092" y="12900"/>
                  </a:lnTo>
                  <a:cubicBezTo>
                    <a:pt x="15912" y="12900"/>
                    <a:pt x="16588" y="12223"/>
                    <a:pt x="16588" y="11382"/>
                  </a:cubicBezTo>
                  <a:lnTo>
                    <a:pt x="16588" y="1151"/>
                  </a:lnTo>
                  <a:cubicBezTo>
                    <a:pt x="16588" y="457"/>
                    <a:pt x="16155" y="1"/>
                    <a:pt x="155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g29d953b1301_0_381"/>
            <p:cNvSpPr/>
            <p:nvPr/>
          </p:nvSpPr>
          <p:spPr>
            <a:xfrm>
              <a:off x="6008575" y="3876050"/>
              <a:ext cx="33850" cy="33850"/>
            </a:xfrm>
            <a:custGeom>
              <a:rect b="b" l="l" r="r" t="t"/>
              <a:pathLst>
                <a:path extrusionOk="0" h="1354" w="1354">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29d953b1301_0_381"/>
            <p:cNvSpPr/>
            <p:nvPr/>
          </p:nvSpPr>
          <p:spPr>
            <a:xfrm>
              <a:off x="6322300" y="3782225"/>
              <a:ext cx="33850" cy="33875"/>
            </a:xfrm>
            <a:custGeom>
              <a:rect b="b" l="l" r="r" t="t"/>
              <a:pathLst>
                <a:path extrusionOk="0" h="1355" w="1354">
                  <a:moveTo>
                    <a:pt x="677" y="1"/>
                  </a:moveTo>
                  <a:cubicBezTo>
                    <a:pt x="287" y="1"/>
                    <a:pt x="0" y="308"/>
                    <a:pt x="0" y="677"/>
                  </a:cubicBezTo>
                  <a:cubicBezTo>
                    <a:pt x="0" y="1067"/>
                    <a:pt x="287" y="1354"/>
                    <a:pt x="677" y="1354"/>
                  </a:cubicBezTo>
                  <a:cubicBezTo>
                    <a:pt x="1046" y="1354"/>
                    <a:pt x="1354" y="1067"/>
                    <a:pt x="1354" y="677"/>
                  </a:cubicBezTo>
                  <a:cubicBezTo>
                    <a:pt x="1354" y="308"/>
                    <a:pt x="1046" y="21"/>
                    <a:pt x="677"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g29d953b1301_0_381"/>
            <p:cNvSpPr/>
            <p:nvPr/>
          </p:nvSpPr>
          <p:spPr>
            <a:xfrm>
              <a:off x="6008575" y="3999075"/>
              <a:ext cx="33850" cy="33850"/>
            </a:xfrm>
            <a:custGeom>
              <a:rect b="b" l="l" r="r" t="t"/>
              <a:pathLst>
                <a:path extrusionOk="0" h="1354" w="1354">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29d953b1301_0_381"/>
            <p:cNvSpPr/>
            <p:nvPr/>
          </p:nvSpPr>
          <p:spPr>
            <a:xfrm>
              <a:off x="6322300" y="3999075"/>
              <a:ext cx="33850" cy="33850"/>
            </a:xfrm>
            <a:custGeom>
              <a:rect b="b" l="l" r="r" t="t"/>
              <a:pathLst>
                <a:path extrusionOk="0" h="1354" w="1354">
                  <a:moveTo>
                    <a:pt x="677" y="0"/>
                  </a:moveTo>
                  <a:cubicBezTo>
                    <a:pt x="287" y="0"/>
                    <a:pt x="0" y="308"/>
                    <a:pt x="0" y="677"/>
                  </a:cubicBezTo>
                  <a:cubicBezTo>
                    <a:pt x="0" y="1046"/>
                    <a:pt x="287"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29d953b1301_0_381"/>
            <p:cNvSpPr/>
            <p:nvPr/>
          </p:nvSpPr>
          <p:spPr>
            <a:xfrm>
              <a:off x="6386375" y="3829400"/>
              <a:ext cx="658225" cy="63575"/>
            </a:xfrm>
            <a:custGeom>
              <a:rect b="b" l="l" r="r" t="t"/>
              <a:pathLst>
                <a:path extrusionOk="0" h="2543" w="26329">
                  <a:moveTo>
                    <a:pt x="0" y="0"/>
                  </a:moveTo>
                  <a:lnTo>
                    <a:pt x="0" y="2543"/>
                  </a:lnTo>
                  <a:lnTo>
                    <a:pt x="26328" y="2543"/>
                  </a:lnTo>
                  <a:lnTo>
                    <a:pt x="26328"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4" name="Google Shape;2124;g29d953b1301_0_381"/>
          <p:cNvSpPr/>
          <p:nvPr/>
        </p:nvSpPr>
        <p:spPr>
          <a:xfrm>
            <a:off x="5" y="5123934"/>
            <a:ext cx="1040932" cy="49866"/>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g29d953b1301_0_437">
            <a:hlinkClick r:id="rId3"/>
          </p:cNvPr>
          <p:cNvSpPr txBox="1"/>
          <p:nvPr>
            <p:ph type="title"/>
          </p:nvPr>
        </p:nvSpPr>
        <p:spPr>
          <a:xfrm>
            <a:off x="720000" y="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Random Forest</a:t>
            </a:r>
            <a:endParaRPr/>
          </a:p>
        </p:txBody>
      </p:sp>
      <p:sp>
        <p:nvSpPr>
          <p:cNvPr id="2130" name="Google Shape;2130;g29d953b1301_0_437"/>
          <p:cNvSpPr/>
          <p:nvPr/>
        </p:nvSpPr>
        <p:spPr>
          <a:xfrm flipH="1">
            <a:off x="7876296" y="5072123"/>
            <a:ext cx="1267704" cy="7136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1" name="Google Shape;2131;g29d953b1301_0_437"/>
          <p:cNvGrpSpPr/>
          <p:nvPr/>
        </p:nvGrpSpPr>
        <p:grpSpPr>
          <a:xfrm rot="2700000">
            <a:off x="8248121" y="-29452"/>
            <a:ext cx="1122760" cy="861899"/>
            <a:chOff x="2810653" y="408424"/>
            <a:chExt cx="1122771" cy="861908"/>
          </a:xfrm>
        </p:grpSpPr>
        <p:sp>
          <p:nvSpPr>
            <p:cNvPr id="2132" name="Google Shape;2132;g29d953b1301_0_437"/>
            <p:cNvSpPr/>
            <p:nvPr/>
          </p:nvSpPr>
          <p:spPr>
            <a:xfrm rot="5400000">
              <a:off x="3100944" y="610879"/>
              <a:ext cx="383671" cy="331661"/>
            </a:xfrm>
            <a:custGeom>
              <a:rect b="b" l="l" r="r" t="t"/>
              <a:pathLst>
                <a:path extrusionOk="0" h="8526" w="9863">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g29d953b1301_0_437"/>
            <p:cNvSpPr/>
            <p:nvPr/>
          </p:nvSpPr>
          <p:spPr>
            <a:xfrm rot="5400000">
              <a:off x="2784648" y="613446"/>
              <a:ext cx="381103" cy="329094"/>
            </a:xfrm>
            <a:custGeom>
              <a:rect b="b" l="l" r="r" t="t"/>
              <a:pathLst>
                <a:path extrusionOk="0" h="8460" w="9797">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g29d953b1301_0_437"/>
            <p:cNvSpPr/>
            <p:nvPr/>
          </p:nvSpPr>
          <p:spPr>
            <a:xfrm rot="5400000">
              <a:off x="2943224" y="887944"/>
              <a:ext cx="381103" cy="329133"/>
            </a:xfrm>
            <a:custGeom>
              <a:rect b="b" l="l" r="r" t="t"/>
              <a:pathLst>
                <a:path extrusionOk="0" h="8461" w="9797">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g29d953b1301_0_437"/>
            <p:cNvSpPr/>
            <p:nvPr/>
          </p:nvSpPr>
          <p:spPr>
            <a:xfrm rot="5400000">
              <a:off x="3308086" y="385842"/>
              <a:ext cx="283931" cy="329094"/>
            </a:xfrm>
            <a:custGeom>
              <a:rect b="b" l="l" r="r" t="t"/>
              <a:pathLst>
                <a:path extrusionOk="0" h="8460" w="7299">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g29d953b1301_0_437"/>
            <p:cNvSpPr/>
            <p:nvPr/>
          </p:nvSpPr>
          <p:spPr>
            <a:xfrm rot="5400000">
              <a:off x="3259948" y="887516"/>
              <a:ext cx="383632" cy="332517"/>
            </a:xfrm>
            <a:custGeom>
              <a:rect b="b" l="l" r="r" t="t"/>
              <a:pathLst>
                <a:path extrusionOk="0" h="8548" w="9862">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g29d953b1301_0_437"/>
            <p:cNvSpPr/>
            <p:nvPr/>
          </p:nvSpPr>
          <p:spPr>
            <a:xfrm rot="5400000">
              <a:off x="3578753" y="888391"/>
              <a:ext cx="381103" cy="328238"/>
            </a:xfrm>
            <a:custGeom>
              <a:rect b="b" l="l" r="r" t="t"/>
              <a:pathLst>
                <a:path extrusionOk="0" h="8438" w="9797">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g29d953b1301_0_437"/>
            <p:cNvSpPr/>
            <p:nvPr/>
          </p:nvSpPr>
          <p:spPr>
            <a:xfrm rot="5400000">
              <a:off x="3259500" y="560581"/>
              <a:ext cx="66519" cy="65702"/>
            </a:xfrm>
            <a:custGeom>
              <a:rect b="b" l="l" r="r" t="t"/>
              <a:pathLst>
                <a:path extrusionOk="0" h="1689" w="171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g29d953b1301_0_437"/>
            <p:cNvSpPr/>
            <p:nvPr/>
          </p:nvSpPr>
          <p:spPr>
            <a:xfrm rot="5400000">
              <a:off x="3259909" y="927583"/>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g29d953b1301_0_437"/>
            <p:cNvSpPr/>
            <p:nvPr/>
          </p:nvSpPr>
          <p:spPr>
            <a:xfrm rot="5400000">
              <a:off x="3098824" y="650537"/>
              <a:ext cx="66519" cy="66519"/>
            </a:xfrm>
            <a:custGeom>
              <a:rect b="b" l="l" r="r" t="t"/>
              <a:pathLst>
                <a:path extrusionOk="0" h="1710" w="171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g29d953b1301_0_437"/>
            <p:cNvSpPr/>
            <p:nvPr/>
          </p:nvSpPr>
          <p:spPr>
            <a:xfrm rot="5400000">
              <a:off x="3418504" y="650537"/>
              <a:ext cx="66519" cy="66519"/>
            </a:xfrm>
            <a:custGeom>
              <a:rect b="b" l="l" r="r" t="t"/>
              <a:pathLst>
                <a:path extrusionOk="0" h="1710" w="171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g29d953b1301_0_437"/>
            <p:cNvSpPr/>
            <p:nvPr/>
          </p:nvSpPr>
          <p:spPr>
            <a:xfrm rot="5400000">
              <a:off x="3099232" y="836810"/>
              <a:ext cx="65702" cy="66519"/>
            </a:xfrm>
            <a:custGeom>
              <a:rect b="b" l="l" r="r" t="t"/>
              <a:pathLst>
                <a:path extrusionOk="0" h="1710" w="1689">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g29d953b1301_0_437"/>
            <p:cNvSpPr/>
            <p:nvPr/>
          </p:nvSpPr>
          <p:spPr>
            <a:xfrm rot="5400000">
              <a:off x="341891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g29d953b1301_0_437"/>
            <p:cNvSpPr/>
            <p:nvPr/>
          </p:nvSpPr>
          <p:spPr>
            <a:xfrm rot="5400000">
              <a:off x="3418504" y="1203812"/>
              <a:ext cx="66519" cy="66519"/>
            </a:xfrm>
            <a:custGeom>
              <a:rect b="b" l="l" r="r" t="t"/>
              <a:pathLst>
                <a:path extrusionOk="0" h="1710" w="171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29d953b1301_0_437"/>
            <p:cNvSpPr/>
            <p:nvPr/>
          </p:nvSpPr>
          <p:spPr>
            <a:xfrm rot="5400000">
              <a:off x="3259909" y="1107457"/>
              <a:ext cx="65702" cy="65702"/>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g29d953b1301_0_437"/>
            <p:cNvSpPr/>
            <p:nvPr/>
          </p:nvSpPr>
          <p:spPr>
            <a:xfrm rot="5400000">
              <a:off x="3577469" y="927174"/>
              <a:ext cx="65702" cy="66519"/>
            </a:xfrm>
            <a:custGeom>
              <a:rect b="b" l="l" r="r" t="t"/>
              <a:pathLst>
                <a:path extrusionOk="0" h="1710" w="1689">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g29d953b1301_0_437"/>
            <p:cNvSpPr/>
            <p:nvPr/>
          </p:nvSpPr>
          <p:spPr>
            <a:xfrm rot="5400000">
              <a:off x="3577897" y="1107476"/>
              <a:ext cx="65702" cy="65663"/>
            </a:xfrm>
            <a:custGeom>
              <a:rect b="b" l="l" r="r" t="t"/>
              <a:pathLst>
                <a:path extrusionOk="0" h="1688" w="1689">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29d953b1301_0_437"/>
            <p:cNvSpPr/>
            <p:nvPr/>
          </p:nvSpPr>
          <p:spPr>
            <a:xfrm rot="5400000">
              <a:off x="3738593" y="836810"/>
              <a:ext cx="65702" cy="66519"/>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29d953b1301_0_437"/>
            <p:cNvSpPr/>
            <p:nvPr/>
          </p:nvSpPr>
          <p:spPr>
            <a:xfrm rot="5400000">
              <a:off x="2941960" y="922468"/>
              <a:ext cx="66519" cy="66558"/>
            </a:xfrm>
            <a:custGeom>
              <a:rect b="b" l="l" r="r" t="t"/>
              <a:pathLst>
                <a:path extrusionOk="0" h="1711" w="171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0" name="Google Shape;2150;g29d953b1301_0_437"/>
          <p:cNvSpPr/>
          <p:nvPr/>
        </p:nvSpPr>
        <p:spPr>
          <a:xfrm>
            <a:off x="6016924" y="466909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29d953b1301_0_437"/>
          <p:cNvSpPr/>
          <p:nvPr/>
        </p:nvSpPr>
        <p:spPr>
          <a:xfrm>
            <a:off x="5132014" y="1285004"/>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29d953b1301_0_437"/>
          <p:cNvSpPr/>
          <p:nvPr/>
        </p:nvSpPr>
        <p:spPr>
          <a:xfrm>
            <a:off x="7275122" y="1743524"/>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29d953b1301_0_437"/>
          <p:cNvSpPr/>
          <p:nvPr/>
        </p:nvSpPr>
        <p:spPr>
          <a:xfrm>
            <a:off x="1758272" y="1264515"/>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54" name="Google Shape;2154;g29d953b1301_0_437"/>
          <p:cNvPicPr preferRelativeResize="0"/>
          <p:nvPr/>
        </p:nvPicPr>
        <p:blipFill>
          <a:blip r:embed="rId4">
            <a:alphaModFix/>
          </a:blip>
          <a:stretch>
            <a:fillRect/>
          </a:stretch>
        </p:blipFill>
        <p:spPr>
          <a:xfrm>
            <a:off x="466250" y="643800"/>
            <a:ext cx="2830599" cy="2068650"/>
          </a:xfrm>
          <a:prstGeom prst="rect">
            <a:avLst/>
          </a:prstGeom>
          <a:noFill/>
          <a:ln>
            <a:noFill/>
          </a:ln>
        </p:spPr>
      </p:pic>
      <p:pic>
        <p:nvPicPr>
          <p:cNvPr id="2155" name="Google Shape;2155;g29d953b1301_0_437"/>
          <p:cNvPicPr preferRelativeResize="0"/>
          <p:nvPr/>
        </p:nvPicPr>
        <p:blipFill>
          <a:blip r:embed="rId5">
            <a:alphaModFix/>
          </a:blip>
          <a:stretch>
            <a:fillRect/>
          </a:stretch>
        </p:blipFill>
        <p:spPr>
          <a:xfrm>
            <a:off x="466257" y="2712444"/>
            <a:ext cx="2830600" cy="1616566"/>
          </a:xfrm>
          <a:prstGeom prst="rect">
            <a:avLst/>
          </a:prstGeom>
          <a:noFill/>
          <a:ln>
            <a:noFill/>
          </a:ln>
        </p:spPr>
      </p:pic>
      <p:pic>
        <p:nvPicPr>
          <p:cNvPr id="2156" name="Google Shape;2156;g29d953b1301_0_437"/>
          <p:cNvPicPr preferRelativeResize="0"/>
          <p:nvPr/>
        </p:nvPicPr>
        <p:blipFill>
          <a:blip r:embed="rId6">
            <a:alphaModFix/>
          </a:blip>
          <a:stretch>
            <a:fillRect/>
          </a:stretch>
        </p:blipFill>
        <p:spPr>
          <a:xfrm>
            <a:off x="3296845" y="643800"/>
            <a:ext cx="2190488" cy="1746499"/>
          </a:xfrm>
          <a:prstGeom prst="rect">
            <a:avLst/>
          </a:prstGeom>
          <a:noFill/>
          <a:ln>
            <a:noFill/>
          </a:ln>
        </p:spPr>
      </p:pic>
      <p:pic>
        <p:nvPicPr>
          <p:cNvPr id="2157" name="Google Shape;2157;g29d953b1301_0_437"/>
          <p:cNvPicPr preferRelativeResize="0"/>
          <p:nvPr/>
        </p:nvPicPr>
        <p:blipFill>
          <a:blip r:embed="rId7">
            <a:alphaModFix/>
          </a:blip>
          <a:stretch>
            <a:fillRect/>
          </a:stretch>
        </p:blipFill>
        <p:spPr>
          <a:xfrm>
            <a:off x="3296850" y="2390304"/>
            <a:ext cx="2190475" cy="1957984"/>
          </a:xfrm>
          <a:prstGeom prst="rect">
            <a:avLst/>
          </a:prstGeom>
          <a:noFill/>
          <a:ln>
            <a:noFill/>
          </a:ln>
        </p:spPr>
      </p:pic>
      <p:pic>
        <p:nvPicPr>
          <p:cNvPr id="2158" name="Google Shape;2158;g29d953b1301_0_437"/>
          <p:cNvPicPr preferRelativeResize="0"/>
          <p:nvPr/>
        </p:nvPicPr>
        <p:blipFill>
          <a:blip r:embed="rId8">
            <a:alphaModFix/>
          </a:blip>
          <a:stretch>
            <a:fillRect/>
          </a:stretch>
        </p:blipFill>
        <p:spPr>
          <a:xfrm>
            <a:off x="5487325" y="643800"/>
            <a:ext cx="2830600" cy="1887350"/>
          </a:xfrm>
          <a:prstGeom prst="rect">
            <a:avLst/>
          </a:prstGeom>
          <a:noFill/>
          <a:ln>
            <a:noFill/>
          </a:ln>
        </p:spPr>
      </p:pic>
      <p:pic>
        <p:nvPicPr>
          <p:cNvPr id="2159" name="Google Shape;2159;g29d953b1301_0_437"/>
          <p:cNvPicPr preferRelativeResize="0"/>
          <p:nvPr/>
        </p:nvPicPr>
        <p:blipFill>
          <a:blip r:embed="rId9">
            <a:alphaModFix/>
          </a:blip>
          <a:stretch>
            <a:fillRect/>
          </a:stretch>
        </p:blipFill>
        <p:spPr>
          <a:xfrm>
            <a:off x="5487325" y="2531150"/>
            <a:ext cx="2830600" cy="1817140"/>
          </a:xfrm>
          <a:prstGeom prst="rect">
            <a:avLst/>
          </a:prstGeom>
          <a:noFill/>
          <a:ln>
            <a:noFill/>
          </a:ln>
        </p:spPr>
      </p:pic>
      <p:grpSp>
        <p:nvGrpSpPr>
          <p:cNvPr id="2160" name="Google Shape;2160;g29d953b1301_0_437"/>
          <p:cNvGrpSpPr/>
          <p:nvPr/>
        </p:nvGrpSpPr>
        <p:grpSpPr>
          <a:xfrm flipH="1">
            <a:off x="8181862" y="3740254"/>
            <a:ext cx="886580" cy="1333800"/>
            <a:chOff x="229663" y="2883025"/>
            <a:chExt cx="1498868" cy="2173020"/>
          </a:xfrm>
        </p:grpSpPr>
        <p:sp>
          <p:nvSpPr>
            <p:cNvPr id="2161" name="Google Shape;2161;g29d953b1301_0_437"/>
            <p:cNvSpPr/>
            <p:nvPr/>
          </p:nvSpPr>
          <p:spPr>
            <a:xfrm flipH="1">
              <a:off x="919174" y="2883025"/>
              <a:ext cx="81526" cy="2170034"/>
            </a:xfrm>
            <a:custGeom>
              <a:rect b="b" l="l" r="r" t="t"/>
              <a:pathLst>
                <a:path extrusionOk="0" h="90099" w="2769">
                  <a:moveTo>
                    <a:pt x="0" y="0"/>
                  </a:moveTo>
                  <a:lnTo>
                    <a:pt x="0" y="90098"/>
                  </a:lnTo>
                  <a:lnTo>
                    <a:pt x="2769" y="90098"/>
                  </a:lnTo>
                  <a:lnTo>
                    <a:pt x="27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g29d953b1301_0_437"/>
            <p:cNvSpPr/>
            <p:nvPr/>
          </p:nvSpPr>
          <p:spPr>
            <a:xfrm flipH="1">
              <a:off x="1062573" y="3400894"/>
              <a:ext cx="665958" cy="1006813"/>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g29d953b1301_0_437"/>
            <p:cNvSpPr/>
            <p:nvPr/>
          </p:nvSpPr>
          <p:spPr>
            <a:xfrm flipH="1">
              <a:off x="1122464" y="4029515"/>
              <a:ext cx="547118" cy="33797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g29d953b1301_0_437"/>
            <p:cNvSpPr/>
            <p:nvPr/>
          </p:nvSpPr>
          <p:spPr>
            <a:xfrm flipH="1">
              <a:off x="1440706" y="4026648"/>
              <a:ext cx="31477" cy="29"/>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g29d953b1301_0_437"/>
            <p:cNvSpPr/>
            <p:nvPr/>
          </p:nvSpPr>
          <p:spPr>
            <a:xfrm flipH="1">
              <a:off x="1263918" y="3340001"/>
              <a:ext cx="263268" cy="100201"/>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g29d953b1301_0_437"/>
            <p:cNvSpPr/>
            <p:nvPr/>
          </p:nvSpPr>
          <p:spPr>
            <a:xfrm flipH="1">
              <a:off x="1477041" y="3350808"/>
              <a:ext cx="8892" cy="7664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g29d953b1301_0_437"/>
            <p:cNvSpPr/>
            <p:nvPr/>
          </p:nvSpPr>
          <p:spPr>
            <a:xfrm flipH="1">
              <a:off x="1420094" y="3350808"/>
              <a:ext cx="8863" cy="7664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g29d953b1301_0_437"/>
            <p:cNvSpPr/>
            <p:nvPr/>
          </p:nvSpPr>
          <p:spPr>
            <a:xfrm flipH="1">
              <a:off x="1362147" y="3350808"/>
              <a:ext cx="8863" cy="7664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g29d953b1301_0_437"/>
            <p:cNvSpPr/>
            <p:nvPr/>
          </p:nvSpPr>
          <p:spPr>
            <a:xfrm flipH="1">
              <a:off x="1305171" y="3350808"/>
              <a:ext cx="8863" cy="7664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g29d953b1301_0_437"/>
            <p:cNvSpPr/>
            <p:nvPr/>
          </p:nvSpPr>
          <p:spPr>
            <a:xfrm flipH="1">
              <a:off x="919176" y="3525652"/>
              <a:ext cx="781853" cy="81533"/>
            </a:xfrm>
            <a:custGeom>
              <a:rect b="b" l="l" r="r" t="t"/>
              <a:pathLst>
                <a:path extrusionOk="0" h="2769" w="26553">
                  <a:moveTo>
                    <a:pt x="1" y="0"/>
                  </a:moveTo>
                  <a:lnTo>
                    <a:pt x="1" y="2769"/>
                  </a:lnTo>
                  <a:lnTo>
                    <a:pt x="26553" y="2769"/>
                  </a:lnTo>
                  <a:lnTo>
                    <a:pt x="2655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g29d953b1301_0_437"/>
            <p:cNvSpPr/>
            <p:nvPr/>
          </p:nvSpPr>
          <p:spPr>
            <a:xfrm flipH="1">
              <a:off x="1490792" y="3507956"/>
              <a:ext cx="36394" cy="116926"/>
            </a:xfrm>
            <a:custGeom>
              <a:rect b="b" l="l" r="r" t="t"/>
              <a:pathLst>
                <a:path extrusionOk="0" h="3971" w="1236">
                  <a:moveTo>
                    <a:pt x="1" y="1"/>
                  </a:moveTo>
                  <a:lnTo>
                    <a:pt x="1" y="3970"/>
                  </a:lnTo>
                  <a:lnTo>
                    <a:pt x="1235" y="3970"/>
                  </a:lnTo>
                  <a:lnTo>
                    <a:pt x="123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29d953b1301_0_437"/>
            <p:cNvSpPr/>
            <p:nvPr/>
          </p:nvSpPr>
          <p:spPr>
            <a:xfrm flipH="1">
              <a:off x="1267834" y="3507956"/>
              <a:ext cx="37366" cy="116926"/>
            </a:xfrm>
            <a:custGeom>
              <a:rect b="b" l="l" r="r" t="t"/>
              <a:pathLst>
                <a:path extrusionOk="0" h="3971" w="1269">
                  <a:moveTo>
                    <a:pt x="1" y="1"/>
                  </a:moveTo>
                  <a:lnTo>
                    <a:pt x="1" y="3970"/>
                  </a:lnTo>
                  <a:lnTo>
                    <a:pt x="1268" y="3970"/>
                  </a:lnTo>
                  <a:lnTo>
                    <a:pt x="126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g29d953b1301_0_437"/>
            <p:cNvSpPr/>
            <p:nvPr/>
          </p:nvSpPr>
          <p:spPr>
            <a:xfrm flipH="1">
              <a:off x="262081" y="392622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g29d953b1301_0_437"/>
            <p:cNvSpPr/>
            <p:nvPr/>
          </p:nvSpPr>
          <p:spPr>
            <a:xfrm flipH="1">
              <a:off x="331807" y="446386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g29d953b1301_0_437"/>
            <p:cNvSpPr/>
            <p:nvPr/>
          </p:nvSpPr>
          <p:spPr>
            <a:xfrm flipH="1">
              <a:off x="424147" y="386630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g29d953b1301_0_437"/>
            <p:cNvSpPr/>
            <p:nvPr/>
          </p:nvSpPr>
          <p:spPr>
            <a:xfrm flipH="1">
              <a:off x="637270" y="387711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g29d953b1301_0_437"/>
            <p:cNvSpPr/>
            <p:nvPr/>
          </p:nvSpPr>
          <p:spPr>
            <a:xfrm flipH="1">
              <a:off x="579322" y="387711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g29d953b1301_0_437"/>
            <p:cNvSpPr/>
            <p:nvPr/>
          </p:nvSpPr>
          <p:spPr>
            <a:xfrm flipH="1">
              <a:off x="522346" y="387711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g29d953b1301_0_437"/>
            <p:cNvSpPr/>
            <p:nvPr/>
          </p:nvSpPr>
          <p:spPr>
            <a:xfrm flipH="1">
              <a:off x="464398" y="387711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g29d953b1301_0_437"/>
            <p:cNvSpPr/>
            <p:nvPr/>
          </p:nvSpPr>
          <p:spPr>
            <a:xfrm flipH="1">
              <a:off x="229663" y="410398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g29d953b1301_0_437"/>
            <p:cNvSpPr/>
            <p:nvPr/>
          </p:nvSpPr>
          <p:spPr>
            <a:xfrm flipH="1">
              <a:off x="651020" y="408632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g29d953b1301_0_437"/>
            <p:cNvSpPr/>
            <p:nvPr/>
          </p:nvSpPr>
          <p:spPr>
            <a:xfrm flipH="1">
              <a:off x="424147" y="408632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g29d953b1301_0_437"/>
            <p:cNvSpPr/>
            <p:nvPr/>
          </p:nvSpPr>
          <p:spPr>
            <a:xfrm flipH="1">
              <a:off x="829781" y="3468647"/>
              <a:ext cx="248516" cy="219130"/>
            </a:xfrm>
            <a:custGeom>
              <a:rect b="b" l="l" r="r" t="t"/>
              <a:pathLst>
                <a:path extrusionOk="0" h="7442" w="844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g29d953b1301_0_437"/>
            <p:cNvSpPr/>
            <p:nvPr/>
          </p:nvSpPr>
          <p:spPr>
            <a:xfrm flipH="1">
              <a:off x="906397" y="3531541"/>
              <a:ext cx="94312" cy="94312"/>
            </a:xfrm>
            <a:custGeom>
              <a:rect b="b" l="l" r="r" t="t"/>
              <a:pathLst>
                <a:path extrusionOk="0" h="3203" w="3203">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g29d953b1301_0_437"/>
            <p:cNvSpPr/>
            <p:nvPr/>
          </p:nvSpPr>
          <p:spPr>
            <a:xfrm flipH="1">
              <a:off x="844504" y="403523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g29d953b1301_0_437"/>
            <p:cNvSpPr/>
            <p:nvPr/>
          </p:nvSpPr>
          <p:spPr>
            <a:xfrm flipH="1">
              <a:off x="906397" y="409810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g29d953b1301_0_437"/>
            <p:cNvSpPr/>
            <p:nvPr/>
          </p:nvSpPr>
          <p:spPr>
            <a:xfrm flipH="1">
              <a:off x="278777" y="4882143"/>
              <a:ext cx="1349553" cy="173902"/>
            </a:xfrm>
            <a:custGeom>
              <a:rect b="b" l="l" r="r" t="t"/>
              <a:pathLst>
                <a:path extrusionOk="0" h="5906" w="45833">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cxnSp>
        <p:nvCxnSpPr>
          <p:cNvPr id="2192" name="Google Shape;2192;g5552a0a7784c1f3_148"/>
          <p:cNvCxnSpPr/>
          <p:nvPr/>
        </p:nvCxnSpPr>
        <p:spPr>
          <a:xfrm flipH="1" rot="10800000">
            <a:off x="2353675" y="3604500"/>
            <a:ext cx="965100" cy="1051800"/>
          </a:xfrm>
          <a:prstGeom prst="straightConnector1">
            <a:avLst/>
          </a:prstGeom>
          <a:noFill/>
          <a:ln cap="flat" cmpd="sng" w="28575">
            <a:solidFill>
              <a:schemeClr val="accent6"/>
            </a:solidFill>
            <a:prstDash val="dash"/>
            <a:round/>
            <a:headEnd len="sm" w="sm" type="none"/>
            <a:tailEnd len="sm" w="sm" type="none"/>
          </a:ln>
        </p:spPr>
      </p:cxnSp>
      <p:sp>
        <p:nvSpPr>
          <p:cNvPr id="2193" name="Google Shape;2193;g5552a0a7784c1f3_148"/>
          <p:cNvSpPr/>
          <p:nvPr/>
        </p:nvSpPr>
        <p:spPr>
          <a:xfrm>
            <a:off x="1560450" y="680325"/>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g5552a0a7784c1f3_148"/>
          <p:cNvSpPr txBox="1"/>
          <p:nvPr>
            <p:ph type="title"/>
          </p:nvPr>
        </p:nvSpPr>
        <p:spPr>
          <a:xfrm>
            <a:off x="3253475" y="748302"/>
            <a:ext cx="43182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300"/>
              <a:t>Graphs - Tableau</a:t>
            </a:r>
            <a:endParaRPr sz="3300"/>
          </a:p>
        </p:txBody>
      </p:sp>
      <p:sp>
        <p:nvSpPr>
          <p:cNvPr id="2195" name="Google Shape;2195;g5552a0a7784c1f3_148"/>
          <p:cNvSpPr txBox="1"/>
          <p:nvPr>
            <p:ph idx="2" type="title"/>
          </p:nvPr>
        </p:nvSpPr>
        <p:spPr>
          <a:xfrm>
            <a:off x="1560488" y="960675"/>
            <a:ext cx="1402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sp>
        <p:nvSpPr>
          <p:cNvPr id="2196" name="Google Shape;2196;g5552a0a7784c1f3_148"/>
          <p:cNvSpPr/>
          <p:nvPr/>
        </p:nvSpPr>
        <p:spPr>
          <a:xfrm>
            <a:off x="367399" y="5053300"/>
            <a:ext cx="8413270"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97" name="Google Shape;2197;g5552a0a7784c1f3_148"/>
          <p:cNvCxnSpPr/>
          <p:nvPr/>
        </p:nvCxnSpPr>
        <p:spPr>
          <a:xfrm flipH="1" rot="4499779">
            <a:off x="3936140" y="3123724"/>
            <a:ext cx="965308" cy="1052269"/>
          </a:xfrm>
          <a:prstGeom prst="straightConnector1">
            <a:avLst/>
          </a:prstGeom>
          <a:noFill/>
          <a:ln cap="flat" cmpd="sng" w="28575">
            <a:solidFill>
              <a:schemeClr val="accent6"/>
            </a:solidFill>
            <a:prstDash val="dash"/>
            <a:round/>
            <a:headEnd len="sm" w="sm" type="none"/>
            <a:tailEnd len="sm" w="sm" type="none"/>
          </a:ln>
        </p:spPr>
      </p:cxnSp>
      <p:cxnSp>
        <p:nvCxnSpPr>
          <p:cNvPr id="2198" name="Google Shape;2198;g5552a0a7784c1f3_148"/>
          <p:cNvCxnSpPr/>
          <p:nvPr/>
        </p:nvCxnSpPr>
        <p:spPr>
          <a:xfrm flipH="1" rot="-899944">
            <a:off x="7029410" y="3049301"/>
            <a:ext cx="965598" cy="1052559"/>
          </a:xfrm>
          <a:prstGeom prst="straightConnector1">
            <a:avLst/>
          </a:prstGeom>
          <a:noFill/>
          <a:ln cap="flat" cmpd="sng" w="28575">
            <a:solidFill>
              <a:schemeClr val="accent6"/>
            </a:solidFill>
            <a:prstDash val="dash"/>
            <a:round/>
            <a:headEnd len="sm" w="sm" type="none"/>
            <a:tailEnd len="sm" w="sm" type="none"/>
          </a:ln>
        </p:spPr>
      </p:cxnSp>
      <p:grpSp>
        <p:nvGrpSpPr>
          <p:cNvPr id="2199" name="Google Shape;2199;g5552a0a7784c1f3_148"/>
          <p:cNvGrpSpPr/>
          <p:nvPr/>
        </p:nvGrpSpPr>
        <p:grpSpPr>
          <a:xfrm>
            <a:off x="7510931" y="2419338"/>
            <a:ext cx="825541" cy="794588"/>
            <a:chOff x="5917275" y="1978725"/>
            <a:chExt cx="650750" cy="626350"/>
          </a:xfrm>
        </p:grpSpPr>
        <p:sp>
          <p:nvSpPr>
            <p:cNvPr id="2200" name="Google Shape;2200;g5552a0a7784c1f3_148"/>
            <p:cNvSpPr/>
            <p:nvPr/>
          </p:nvSpPr>
          <p:spPr>
            <a:xfrm>
              <a:off x="5917275" y="1978725"/>
              <a:ext cx="650750" cy="626350"/>
            </a:xfrm>
            <a:custGeom>
              <a:rect b="b" l="l" r="r" t="t"/>
              <a:pathLst>
                <a:path extrusionOk="0" h="25054" w="26030">
                  <a:moveTo>
                    <a:pt x="7049" y="1"/>
                  </a:moveTo>
                  <a:cubicBezTo>
                    <a:pt x="7049" y="1"/>
                    <a:pt x="7573" y="6550"/>
                    <a:pt x="1167" y="8407"/>
                  </a:cubicBezTo>
                  <a:cubicBezTo>
                    <a:pt x="1167" y="8407"/>
                    <a:pt x="0" y="18338"/>
                    <a:pt x="12908" y="24982"/>
                  </a:cubicBezTo>
                  <a:lnTo>
                    <a:pt x="13003" y="25054"/>
                  </a:lnTo>
                  <a:lnTo>
                    <a:pt x="13122" y="24982"/>
                  </a:lnTo>
                  <a:cubicBezTo>
                    <a:pt x="26030" y="18338"/>
                    <a:pt x="24863" y="8407"/>
                    <a:pt x="24863" y="8407"/>
                  </a:cubicBezTo>
                  <a:cubicBezTo>
                    <a:pt x="18457" y="6550"/>
                    <a:pt x="18957" y="1"/>
                    <a:pt x="189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g5552a0a7784c1f3_148"/>
            <p:cNvSpPr/>
            <p:nvPr/>
          </p:nvSpPr>
          <p:spPr>
            <a:xfrm>
              <a:off x="5957750" y="2018025"/>
              <a:ext cx="569800" cy="547750"/>
            </a:xfrm>
            <a:custGeom>
              <a:rect b="b" l="l" r="r" t="t"/>
              <a:pathLst>
                <a:path extrusionOk="0" h="21910" w="22792">
                  <a:moveTo>
                    <a:pt x="6883" y="1"/>
                  </a:moveTo>
                  <a:cubicBezTo>
                    <a:pt x="6883" y="1"/>
                    <a:pt x="6621" y="6073"/>
                    <a:pt x="1025" y="7693"/>
                  </a:cubicBezTo>
                  <a:cubicBezTo>
                    <a:pt x="1025" y="7693"/>
                    <a:pt x="1" y="16028"/>
                    <a:pt x="11313" y="21862"/>
                  </a:cubicBezTo>
                  <a:lnTo>
                    <a:pt x="11384" y="21910"/>
                  </a:lnTo>
                  <a:lnTo>
                    <a:pt x="11479" y="21862"/>
                  </a:lnTo>
                  <a:cubicBezTo>
                    <a:pt x="22791" y="16028"/>
                    <a:pt x="21767" y="7693"/>
                    <a:pt x="21767" y="7693"/>
                  </a:cubicBezTo>
                  <a:cubicBezTo>
                    <a:pt x="16147" y="6073"/>
                    <a:pt x="15909" y="1"/>
                    <a:pt x="15909"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g5552a0a7784c1f3_148"/>
            <p:cNvSpPr/>
            <p:nvPr/>
          </p:nvSpPr>
          <p:spPr>
            <a:xfrm>
              <a:off x="6090525" y="2122825"/>
              <a:ext cx="304250" cy="304250"/>
            </a:xfrm>
            <a:custGeom>
              <a:rect b="b" l="l" r="r" t="t"/>
              <a:pathLst>
                <a:path extrusionOk="0" h="12170" w="12170">
                  <a:moveTo>
                    <a:pt x="6073" y="0"/>
                  </a:moveTo>
                  <a:cubicBezTo>
                    <a:pt x="2715" y="0"/>
                    <a:pt x="0" y="2715"/>
                    <a:pt x="0" y="6073"/>
                  </a:cubicBezTo>
                  <a:cubicBezTo>
                    <a:pt x="0" y="9431"/>
                    <a:pt x="2715" y="12169"/>
                    <a:pt x="6073" y="12169"/>
                  </a:cubicBezTo>
                  <a:cubicBezTo>
                    <a:pt x="9431" y="12169"/>
                    <a:pt x="12170" y="9431"/>
                    <a:pt x="12170" y="6073"/>
                  </a:cubicBezTo>
                  <a:cubicBezTo>
                    <a:pt x="12170" y="2715"/>
                    <a:pt x="9431" y="0"/>
                    <a:pt x="60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g5552a0a7784c1f3_148"/>
            <p:cNvSpPr/>
            <p:nvPr/>
          </p:nvSpPr>
          <p:spPr>
            <a:xfrm>
              <a:off x="6164950" y="2204975"/>
              <a:ext cx="155400" cy="155400"/>
            </a:xfrm>
            <a:custGeom>
              <a:rect b="b" l="l" r="r" t="t"/>
              <a:pathLst>
                <a:path extrusionOk="0" h="6216" w="6216">
                  <a:moveTo>
                    <a:pt x="1905" y="0"/>
                  </a:moveTo>
                  <a:lnTo>
                    <a:pt x="1905" y="1906"/>
                  </a:lnTo>
                  <a:lnTo>
                    <a:pt x="0" y="1906"/>
                  </a:lnTo>
                  <a:lnTo>
                    <a:pt x="0" y="4311"/>
                  </a:lnTo>
                  <a:lnTo>
                    <a:pt x="1905" y="4311"/>
                  </a:lnTo>
                  <a:lnTo>
                    <a:pt x="1905" y="6216"/>
                  </a:lnTo>
                  <a:lnTo>
                    <a:pt x="4311" y="6216"/>
                  </a:lnTo>
                  <a:lnTo>
                    <a:pt x="4311" y="4311"/>
                  </a:lnTo>
                  <a:lnTo>
                    <a:pt x="6216" y="4311"/>
                  </a:lnTo>
                  <a:lnTo>
                    <a:pt x="6216" y="1906"/>
                  </a:lnTo>
                  <a:lnTo>
                    <a:pt x="4311" y="1906"/>
                  </a:lnTo>
                  <a:lnTo>
                    <a:pt x="4311"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4" name="Google Shape;2204;g5552a0a7784c1f3_148"/>
          <p:cNvGrpSpPr/>
          <p:nvPr/>
        </p:nvGrpSpPr>
        <p:grpSpPr>
          <a:xfrm rot="-5400000">
            <a:off x="7948462" y="615789"/>
            <a:ext cx="595948" cy="595948"/>
            <a:chOff x="1379975" y="1931500"/>
            <a:chExt cx="383000" cy="383000"/>
          </a:xfrm>
        </p:grpSpPr>
        <p:sp>
          <p:nvSpPr>
            <p:cNvPr id="2205" name="Google Shape;2205;g5552a0a7784c1f3_148"/>
            <p:cNvSpPr/>
            <p:nvPr/>
          </p:nvSpPr>
          <p:spPr>
            <a:xfrm>
              <a:off x="1485950" y="2111225"/>
              <a:ext cx="99300" cy="95875"/>
            </a:xfrm>
            <a:custGeom>
              <a:rect b="b" l="l" r="r" t="t"/>
              <a:pathLst>
                <a:path extrusionOk="0" h="3835" w="3972">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5552a0a7784c1f3_148"/>
            <p:cNvSpPr/>
            <p:nvPr/>
          </p:nvSpPr>
          <p:spPr>
            <a:xfrm>
              <a:off x="1449775" y="2123275"/>
              <a:ext cx="122875" cy="120000"/>
            </a:xfrm>
            <a:custGeom>
              <a:rect b="b" l="l" r="r" t="t"/>
              <a:pathLst>
                <a:path extrusionOk="0" h="4800" w="4915">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g5552a0a7784c1f3_148"/>
            <p:cNvSpPr/>
            <p:nvPr/>
          </p:nvSpPr>
          <p:spPr>
            <a:xfrm>
              <a:off x="1420650" y="2142750"/>
              <a:ext cx="132825" cy="129550"/>
            </a:xfrm>
            <a:custGeom>
              <a:rect b="b" l="l" r="r" t="t"/>
              <a:pathLst>
                <a:path extrusionOk="0" h="5182" w="5313">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g5552a0a7784c1f3_148"/>
            <p:cNvSpPr/>
            <p:nvPr/>
          </p:nvSpPr>
          <p:spPr>
            <a:xfrm>
              <a:off x="1396625" y="2167100"/>
              <a:ext cx="132725" cy="129300"/>
            </a:xfrm>
            <a:custGeom>
              <a:rect b="b" l="l" r="r" t="t"/>
              <a:pathLst>
                <a:path extrusionOk="0" h="5172" w="5309">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g5552a0a7784c1f3_148"/>
            <p:cNvSpPr/>
            <p:nvPr/>
          </p:nvSpPr>
          <p:spPr>
            <a:xfrm>
              <a:off x="1559350" y="2037800"/>
              <a:ext cx="98750" cy="96450"/>
            </a:xfrm>
            <a:custGeom>
              <a:rect b="b" l="l" r="r" t="t"/>
              <a:pathLst>
                <a:path extrusionOk="0" h="3858" w="395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g5552a0a7784c1f3_148"/>
            <p:cNvSpPr/>
            <p:nvPr/>
          </p:nvSpPr>
          <p:spPr>
            <a:xfrm>
              <a:off x="1571400" y="2001650"/>
              <a:ext cx="122875" cy="119975"/>
            </a:xfrm>
            <a:custGeom>
              <a:rect b="b" l="l" r="r" t="t"/>
              <a:pathLst>
                <a:path extrusionOk="0" h="4799" w="4915">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g5552a0a7784c1f3_148"/>
            <p:cNvSpPr/>
            <p:nvPr/>
          </p:nvSpPr>
          <p:spPr>
            <a:xfrm>
              <a:off x="1591125" y="1972625"/>
              <a:ext cx="132175" cy="129825"/>
            </a:xfrm>
            <a:custGeom>
              <a:rect b="b" l="l" r="r" t="t"/>
              <a:pathLst>
                <a:path extrusionOk="0" h="5193" w="5287">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g5552a0a7784c1f3_148"/>
            <p:cNvSpPr/>
            <p:nvPr/>
          </p:nvSpPr>
          <p:spPr>
            <a:xfrm>
              <a:off x="1615225" y="1948500"/>
              <a:ext cx="132250" cy="129775"/>
            </a:xfrm>
            <a:custGeom>
              <a:rect b="b" l="l" r="r" t="t"/>
              <a:pathLst>
                <a:path extrusionOk="0" h="5191" w="529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g5552a0a7784c1f3_148"/>
            <p:cNvSpPr/>
            <p:nvPr/>
          </p:nvSpPr>
          <p:spPr>
            <a:xfrm>
              <a:off x="1504900" y="1931500"/>
              <a:ext cx="133150" cy="383000"/>
            </a:xfrm>
            <a:custGeom>
              <a:rect b="b" l="l" r="r" t="t"/>
              <a:pathLst>
                <a:path extrusionOk="0" h="15320" w="5326">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g5552a0a7784c1f3_148"/>
            <p:cNvSpPr/>
            <p:nvPr/>
          </p:nvSpPr>
          <p:spPr>
            <a:xfrm>
              <a:off x="1379975" y="2056425"/>
              <a:ext cx="383000" cy="133150"/>
            </a:xfrm>
            <a:custGeom>
              <a:rect b="b" l="l" r="r" t="t"/>
              <a:pathLst>
                <a:path extrusionOk="0" h="5326" w="1532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5" name="Google Shape;2215;g5552a0a7784c1f3_148"/>
          <p:cNvSpPr/>
          <p:nvPr/>
        </p:nvSpPr>
        <p:spPr>
          <a:xfrm flipH="1" rot="10800000">
            <a:off x="4669186" y="2419339"/>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g5552a0a7784c1f3_148"/>
          <p:cNvSpPr/>
          <p:nvPr/>
        </p:nvSpPr>
        <p:spPr>
          <a:xfrm flipH="1" rot="10800000">
            <a:off x="3366748" y="437523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7" name="Google Shape;2217;g5552a0a7784c1f3_148"/>
          <p:cNvGrpSpPr/>
          <p:nvPr/>
        </p:nvGrpSpPr>
        <p:grpSpPr>
          <a:xfrm>
            <a:off x="4333473" y="1590088"/>
            <a:ext cx="4092085" cy="3503486"/>
            <a:chOff x="2048300" y="1098425"/>
            <a:chExt cx="3654300" cy="3489875"/>
          </a:xfrm>
        </p:grpSpPr>
        <p:sp>
          <p:nvSpPr>
            <p:cNvPr id="2218" name="Google Shape;2218;g5552a0a7784c1f3_148"/>
            <p:cNvSpPr/>
            <p:nvPr/>
          </p:nvSpPr>
          <p:spPr>
            <a:xfrm>
              <a:off x="2048300" y="1098425"/>
              <a:ext cx="3482500" cy="3489875"/>
            </a:xfrm>
            <a:custGeom>
              <a:rect b="b" l="l" r="r" t="t"/>
              <a:pathLst>
                <a:path extrusionOk="0" h="139595" w="139300">
                  <a:moveTo>
                    <a:pt x="70003" y="0"/>
                  </a:moveTo>
                  <a:cubicBezTo>
                    <a:pt x="67319" y="0"/>
                    <a:pt x="64608" y="157"/>
                    <a:pt x="61878" y="480"/>
                  </a:cubicBezTo>
                  <a:cubicBezTo>
                    <a:pt x="41430" y="2881"/>
                    <a:pt x="24118" y="14056"/>
                    <a:pt x="13177" y="29801"/>
                  </a:cubicBezTo>
                  <a:cubicBezTo>
                    <a:pt x="4671" y="42076"/>
                    <a:pt x="1" y="57120"/>
                    <a:pt x="768" y="73032"/>
                  </a:cubicBezTo>
                  <a:cubicBezTo>
                    <a:pt x="834" y="74666"/>
                    <a:pt x="968" y="76267"/>
                    <a:pt x="1168" y="77902"/>
                  </a:cubicBezTo>
                  <a:cubicBezTo>
                    <a:pt x="1335" y="79470"/>
                    <a:pt x="1568" y="81004"/>
                    <a:pt x="1835" y="82505"/>
                  </a:cubicBezTo>
                  <a:cubicBezTo>
                    <a:pt x="2235" y="84673"/>
                    <a:pt x="2736" y="86775"/>
                    <a:pt x="3303" y="88876"/>
                  </a:cubicBezTo>
                  <a:cubicBezTo>
                    <a:pt x="4971" y="94814"/>
                    <a:pt x="7406" y="100384"/>
                    <a:pt x="10441" y="105522"/>
                  </a:cubicBezTo>
                  <a:cubicBezTo>
                    <a:pt x="17947" y="118264"/>
                    <a:pt x="29355" y="128238"/>
                    <a:pt x="42764" y="134009"/>
                  </a:cubicBezTo>
                  <a:cubicBezTo>
                    <a:pt x="51135" y="137622"/>
                    <a:pt x="60295" y="139594"/>
                    <a:pt x="69804" y="139594"/>
                  </a:cubicBezTo>
                  <a:cubicBezTo>
                    <a:pt x="72497" y="139594"/>
                    <a:pt x="75218" y="139436"/>
                    <a:pt x="77956" y="139112"/>
                  </a:cubicBezTo>
                  <a:cubicBezTo>
                    <a:pt x="82426" y="138612"/>
                    <a:pt x="86696" y="137645"/>
                    <a:pt x="90832" y="136344"/>
                  </a:cubicBezTo>
                  <a:cubicBezTo>
                    <a:pt x="95469" y="134876"/>
                    <a:pt x="99905" y="132908"/>
                    <a:pt x="104041" y="130573"/>
                  </a:cubicBezTo>
                  <a:cubicBezTo>
                    <a:pt x="106143" y="129339"/>
                    <a:pt x="108178" y="128038"/>
                    <a:pt x="110146" y="126637"/>
                  </a:cubicBezTo>
                  <a:cubicBezTo>
                    <a:pt x="112681" y="124802"/>
                    <a:pt x="115083" y="122801"/>
                    <a:pt x="117318" y="120666"/>
                  </a:cubicBezTo>
                  <a:cubicBezTo>
                    <a:pt x="129626" y="108991"/>
                    <a:pt x="137599" y="92879"/>
                    <a:pt x="138933" y="75267"/>
                  </a:cubicBezTo>
                  <a:cubicBezTo>
                    <a:pt x="139300" y="70830"/>
                    <a:pt x="139200" y="66260"/>
                    <a:pt x="138666" y="61690"/>
                  </a:cubicBezTo>
                  <a:cubicBezTo>
                    <a:pt x="137165" y="48781"/>
                    <a:pt x="132262" y="37106"/>
                    <a:pt x="124990" y="27466"/>
                  </a:cubicBezTo>
                  <a:cubicBezTo>
                    <a:pt x="112203" y="10605"/>
                    <a:pt x="92047" y="0"/>
                    <a:pt x="7000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g5552a0a7784c1f3_148"/>
            <p:cNvSpPr/>
            <p:nvPr/>
          </p:nvSpPr>
          <p:spPr>
            <a:xfrm>
              <a:off x="2094175" y="3119350"/>
              <a:ext cx="270200" cy="370975"/>
            </a:xfrm>
            <a:custGeom>
              <a:rect b="b" l="l" r="r" t="t"/>
              <a:pathLst>
                <a:path extrusionOk="0" h="14839" w="10808">
                  <a:moveTo>
                    <a:pt x="2535" y="0"/>
                  </a:moveTo>
                  <a:cubicBezTo>
                    <a:pt x="1968" y="0"/>
                    <a:pt x="1468" y="234"/>
                    <a:pt x="1101" y="634"/>
                  </a:cubicBezTo>
                  <a:cubicBezTo>
                    <a:pt x="801" y="968"/>
                    <a:pt x="434" y="1334"/>
                    <a:pt x="0" y="1668"/>
                  </a:cubicBezTo>
                  <a:cubicBezTo>
                    <a:pt x="400" y="3836"/>
                    <a:pt x="901" y="5971"/>
                    <a:pt x="1468" y="8039"/>
                  </a:cubicBezTo>
                  <a:cubicBezTo>
                    <a:pt x="2902" y="8039"/>
                    <a:pt x="4537" y="8440"/>
                    <a:pt x="5171" y="10074"/>
                  </a:cubicBezTo>
                  <a:cubicBezTo>
                    <a:pt x="6128" y="12694"/>
                    <a:pt x="6634" y="14839"/>
                    <a:pt x="9180" y="14839"/>
                  </a:cubicBezTo>
                  <a:cubicBezTo>
                    <a:pt x="9649" y="14839"/>
                    <a:pt x="10186" y="14766"/>
                    <a:pt x="10808" y="14611"/>
                  </a:cubicBezTo>
                  <a:cubicBezTo>
                    <a:pt x="10808" y="14611"/>
                    <a:pt x="7339" y="12209"/>
                    <a:pt x="7572" y="8440"/>
                  </a:cubicBezTo>
                  <a:cubicBezTo>
                    <a:pt x="7606" y="7772"/>
                    <a:pt x="7105" y="7205"/>
                    <a:pt x="6471" y="7072"/>
                  </a:cubicBezTo>
                  <a:lnTo>
                    <a:pt x="5037" y="6805"/>
                  </a:lnTo>
                  <a:cubicBezTo>
                    <a:pt x="3569" y="6505"/>
                    <a:pt x="2869" y="4804"/>
                    <a:pt x="3703" y="3569"/>
                  </a:cubicBezTo>
                  <a:lnTo>
                    <a:pt x="4103" y="3002"/>
                  </a:lnTo>
                  <a:cubicBezTo>
                    <a:pt x="4870" y="1835"/>
                    <a:pt x="4203" y="234"/>
                    <a:pt x="2802" y="34"/>
                  </a:cubicBezTo>
                  <a:cubicBezTo>
                    <a:pt x="2702" y="0"/>
                    <a:pt x="2602" y="0"/>
                    <a:pt x="253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g5552a0a7784c1f3_148"/>
            <p:cNvSpPr/>
            <p:nvPr/>
          </p:nvSpPr>
          <p:spPr>
            <a:xfrm>
              <a:off x="2048300" y="1815425"/>
              <a:ext cx="1121025" cy="1133975"/>
            </a:xfrm>
            <a:custGeom>
              <a:rect b="b" l="l" r="r" t="t"/>
              <a:pathLst>
                <a:path extrusionOk="0" h="45359" w="44841">
                  <a:moveTo>
                    <a:pt x="25478" y="0"/>
                  </a:moveTo>
                  <a:cubicBezTo>
                    <a:pt x="25336" y="0"/>
                    <a:pt x="25193" y="18"/>
                    <a:pt x="25052" y="53"/>
                  </a:cubicBezTo>
                  <a:cubicBezTo>
                    <a:pt x="23198" y="538"/>
                    <a:pt x="19614" y="1291"/>
                    <a:pt x="16050" y="1291"/>
                  </a:cubicBezTo>
                  <a:cubicBezTo>
                    <a:pt x="15444" y="1291"/>
                    <a:pt x="14840" y="1269"/>
                    <a:pt x="14244" y="1221"/>
                  </a:cubicBezTo>
                  <a:cubicBezTo>
                    <a:pt x="13944" y="1187"/>
                    <a:pt x="13577" y="1154"/>
                    <a:pt x="13177" y="1121"/>
                  </a:cubicBezTo>
                  <a:cubicBezTo>
                    <a:pt x="4671" y="13396"/>
                    <a:pt x="1" y="28440"/>
                    <a:pt x="768" y="44352"/>
                  </a:cubicBezTo>
                  <a:cubicBezTo>
                    <a:pt x="1201" y="44085"/>
                    <a:pt x="1702" y="43851"/>
                    <a:pt x="2269" y="43651"/>
                  </a:cubicBezTo>
                  <a:cubicBezTo>
                    <a:pt x="3110" y="43376"/>
                    <a:pt x="3987" y="43248"/>
                    <a:pt x="4869" y="43248"/>
                  </a:cubicBezTo>
                  <a:cubicBezTo>
                    <a:pt x="5911" y="43248"/>
                    <a:pt x="6962" y="43426"/>
                    <a:pt x="7973" y="43751"/>
                  </a:cubicBezTo>
                  <a:cubicBezTo>
                    <a:pt x="9007" y="44085"/>
                    <a:pt x="10241" y="44585"/>
                    <a:pt x="11242" y="45186"/>
                  </a:cubicBezTo>
                  <a:cubicBezTo>
                    <a:pt x="11429" y="45305"/>
                    <a:pt x="11631" y="45359"/>
                    <a:pt x="11831" y="45359"/>
                  </a:cubicBezTo>
                  <a:cubicBezTo>
                    <a:pt x="12413" y="45359"/>
                    <a:pt x="12969" y="44898"/>
                    <a:pt x="13043" y="44252"/>
                  </a:cubicBezTo>
                  <a:cubicBezTo>
                    <a:pt x="13310" y="42083"/>
                    <a:pt x="14144" y="39215"/>
                    <a:pt x="16612" y="39114"/>
                  </a:cubicBezTo>
                  <a:cubicBezTo>
                    <a:pt x="19114" y="39014"/>
                    <a:pt x="20315" y="36179"/>
                    <a:pt x="20849" y="34044"/>
                  </a:cubicBezTo>
                  <a:cubicBezTo>
                    <a:pt x="21182" y="32677"/>
                    <a:pt x="22250" y="31609"/>
                    <a:pt x="23617" y="31242"/>
                  </a:cubicBezTo>
                  <a:cubicBezTo>
                    <a:pt x="25352" y="30775"/>
                    <a:pt x="27554" y="30041"/>
                    <a:pt x="28187" y="29007"/>
                  </a:cubicBezTo>
                  <a:cubicBezTo>
                    <a:pt x="29321" y="27206"/>
                    <a:pt x="30589" y="25571"/>
                    <a:pt x="33324" y="25238"/>
                  </a:cubicBezTo>
                  <a:cubicBezTo>
                    <a:pt x="36093" y="24904"/>
                    <a:pt x="35392" y="23403"/>
                    <a:pt x="34625" y="22636"/>
                  </a:cubicBezTo>
                  <a:cubicBezTo>
                    <a:pt x="34414" y="22424"/>
                    <a:pt x="34075" y="22340"/>
                    <a:pt x="33671" y="22340"/>
                  </a:cubicBezTo>
                  <a:cubicBezTo>
                    <a:pt x="33247" y="22340"/>
                    <a:pt x="32752" y="22433"/>
                    <a:pt x="32257" y="22569"/>
                  </a:cubicBezTo>
                  <a:cubicBezTo>
                    <a:pt x="32202" y="22587"/>
                    <a:pt x="32148" y="22595"/>
                    <a:pt x="32096" y="22595"/>
                  </a:cubicBezTo>
                  <a:cubicBezTo>
                    <a:pt x="31649" y="22595"/>
                    <a:pt x="31368" y="21994"/>
                    <a:pt x="31757" y="21635"/>
                  </a:cubicBezTo>
                  <a:cubicBezTo>
                    <a:pt x="33232" y="20358"/>
                    <a:pt x="35480" y="18888"/>
                    <a:pt x="37864" y="18888"/>
                  </a:cubicBezTo>
                  <a:cubicBezTo>
                    <a:pt x="38282" y="18888"/>
                    <a:pt x="38705" y="18934"/>
                    <a:pt x="39128" y="19033"/>
                  </a:cubicBezTo>
                  <a:cubicBezTo>
                    <a:pt x="39998" y="19243"/>
                    <a:pt x="40744" y="19341"/>
                    <a:pt x="41379" y="19341"/>
                  </a:cubicBezTo>
                  <a:cubicBezTo>
                    <a:pt x="44184" y="19341"/>
                    <a:pt x="44840" y="17435"/>
                    <a:pt x="44432" y="14797"/>
                  </a:cubicBezTo>
                  <a:cubicBezTo>
                    <a:pt x="44238" y="13440"/>
                    <a:pt x="43705" y="13043"/>
                    <a:pt x="43148" y="13043"/>
                  </a:cubicBezTo>
                  <a:cubicBezTo>
                    <a:pt x="42363" y="13043"/>
                    <a:pt x="41530" y="13830"/>
                    <a:pt x="41530" y="13830"/>
                  </a:cubicBezTo>
                  <a:cubicBezTo>
                    <a:pt x="41530" y="13830"/>
                    <a:pt x="42164" y="9927"/>
                    <a:pt x="40863" y="9593"/>
                  </a:cubicBezTo>
                  <a:cubicBezTo>
                    <a:pt x="40781" y="9572"/>
                    <a:pt x="40697" y="9562"/>
                    <a:pt x="40611" y="9562"/>
                  </a:cubicBezTo>
                  <a:cubicBezTo>
                    <a:pt x="39704" y="9562"/>
                    <a:pt x="38589" y="10658"/>
                    <a:pt x="37519" y="10658"/>
                  </a:cubicBezTo>
                  <a:cubicBezTo>
                    <a:pt x="37122" y="10658"/>
                    <a:pt x="36731" y="10507"/>
                    <a:pt x="36360" y="10094"/>
                  </a:cubicBezTo>
                  <a:cubicBezTo>
                    <a:pt x="35426" y="9064"/>
                    <a:pt x="34922" y="7759"/>
                    <a:pt x="33946" y="7759"/>
                  </a:cubicBezTo>
                  <a:cubicBezTo>
                    <a:pt x="33563" y="7759"/>
                    <a:pt x="33107" y="7961"/>
                    <a:pt x="32524" y="8459"/>
                  </a:cubicBezTo>
                  <a:cubicBezTo>
                    <a:pt x="32023" y="8893"/>
                    <a:pt x="31656" y="9427"/>
                    <a:pt x="31390" y="10027"/>
                  </a:cubicBezTo>
                  <a:cubicBezTo>
                    <a:pt x="30856" y="11395"/>
                    <a:pt x="29455" y="14297"/>
                    <a:pt x="27587" y="14997"/>
                  </a:cubicBezTo>
                  <a:cubicBezTo>
                    <a:pt x="27087" y="15197"/>
                    <a:pt x="26753" y="15598"/>
                    <a:pt x="26553" y="16065"/>
                  </a:cubicBezTo>
                  <a:cubicBezTo>
                    <a:pt x="26100" y="17261"/>
                    <a:pt x="25115" y="19240"/>
                    <a:pt x="23628" y="19240"/>
                  </a:cubicBezTo>
                  <a:cubicBezTo>
                    <a:pt x="23581" y="19240"/>
                    <a:pt x="23532" y="19238"/>
                    <a:pt x="23484" y="19234"/>
                  </a:cubicBezTo>
                  <a:cubicBezTo>
                    <a:pt x="22150" y="19167"/>
                    <a:pt x="22550" y="17499"/>
                    <a:pt x="23117" y="16165"/>
                  </a:cubicBezTo>
                  <a:cubicBezTo>
                    <a:pt x="23451" y="15364"/>
                    <a:pt x="22984" y="14464"/>
                    <a:pt x="22150" y="14263"/>
                  </a:cubicBezTo>
                  <a:cubicBezTo>
                    <a:pt x="20082" y="13796"/>
                    <a:pt x="17013" y="12462"/>
                    <a:pt x="17646" y="8860"/>
                  </a:cubicBezTo>
                  <a:cubicBezTo>
                    <a:pt x="17646" y="8860"/>
                    <a:pt x="18854" y="5741"/>
                    <a:pt x="22553" y="5741"/>
                  </a:cubicBezTo>
                  <a:cubicBezTo>
                    <a:pt x="23413" y="5741"/>
                    <a:pt x="24407" y="5909"/>
                    <a:pt x="25552" y="6324"/>
                  </a:cubicBezTo>
                  <a:cubicBezTo>
                    <a:pt x="26599" y="6700"/>
                    <a:pt x="27407" y="6856"/>
                    <a:pt x="28027" y="6856"/>
                  </a:cubicBezTo>
                  <a:cubicBezTo>
                    <a:pt x="30988" y="6856"/>
                    <a:pt x="29688" y="3322"/>
                    <a:pt x="29688" y="3322"/>
                  </a:cubicBezTo>
                  <a:cubicBezTo>
                    <a:pt x="29722" y="3189"/>
                    <a:pt x="29655" y="3089"/>
                    <a:pt x="29555" y="3022"/>
                  </a:cubicBezTo>
                  <a:cubicBezTo>
                    <a:pt x="29088" y="2722"/>
                    <a:pt x="27687" y="1754"/>
                    <a:pt x="26853" y="687"/>
                  </a:cubicBezTo>
                  <a:cubicBezTo>
                    <a:pt x="26511" y="240"/>
                    <a:pt x="26004" y="0"/>
                    <a:pt x="2547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g5552a0a7784c1f3_148"/>
            <p:cNvSpPr/>
            <p:nvPr/>
          </p:nvSpPr>
          <p:spPr>
            <a:xfrm>
              <a:off x="2309325" y="3361750"/>
              <a:ext cx="1125000" cy="1086900"/>
            </a:xfrm>
            <a:custGeom>
              <a:rect b="b" l="l" r="r" t="t"/>
              <a:pathLst>
                <a:path extrusionOk="0" h="43476" w="45000">
                  <a:moveTo>
                    <a:pt x="10342" y="0"/>
                  </a:moveTo>
                  <a:cubicBezTo>
                    <a:pt x="9273" y="0"/>
                    <a:pt x="8316" y="36"/>
                    <a:pt x="7606" y="44"/>
                  </a:cubicBezTo>
                  <a:cubicBezTo>
                    <a:pt x="6572" y="44"/>
                    <a:pt x="5638" y="645"/>
                    <a:pt x="4904" y="1379"/>
                  </a:cubicBezTo>
                  <a:cubicBezTo>
                    <a:pt x="3603" y="2746"/>
                    <a:pt x="3169" y="4648"/>
                    <a:pt x="3503" y="6516"/>
                  </a:cubicBezTo>
                  <a:cubicBezTo>
                    <a:pt x="3703" y="7550"/>
                    <a:pt x="3503" y="8817"/>
                    <a:pt x="2068" y="9818"/>
                  </a:cubicBezTo>
                  <a:cubicBezTo>
                    <a:pt x="301" y="10986"/>
                    <a:pt x="0" y="13354"/>
                    <a:pt x="0" y="15022"/>
                  </a:cubicBezTo>
                  <a:cubicBezTo>
                    <a:pt x="7506" y="27731"/>
                    <a:pt x="18914" y="37705"/>
                    <a:pt x="32323" y="43476"/>
                  </a:cubicBezTo>
                  <a:cubicBezTo>
                    <a:pt x="32023" y="41741"/>
                    <a:pt x="32323" y="39306"/>
                    <a:pt x="36293" y="38972"/>
                  </a:cubicBezTo>
                  <a:cubicBezTo>
                    <a:pt x="40529" y="38639"/>
                    <a:pt x="41230" y="34102"/>
                    <a:pt x="41230" y="31200"/>
                  </a:cubicBezTo>
                  <a:cubicBezTo>
                    <a:pt x="41263" y="29632"/>
                    <a:pt x="41597" y="28098"/>
                    <a:pt x="42397" y="26764"/>
                  </a:cubicBezTo>
                  <a:cubicBezTo>
                    <a:pt x="44465" y="23228"/>
                    <a:pt x="44999" y="19792"/>
                    <a:pt x="43965" y="17724"/>
                  </a:cubicBezTo>
                  <a:cubicBezTo>
                    <a:pt x="42731" y="15289"/>
                    <a:pt x="36460" y="16056"/>
                    <a:pt x="34758" y="14355"/>
                  </a:cubicBezTo>
                  <a:cubicBezTo>
                    <a:pt x="34239" y="13835"/>
                    <a:pt x="33670" y="13640"/>
                    <a:pt x="33137" y="13640"/>
                  </a:cubicBezTo>
                  <a:cubicBezTo>
                    <a:pt x="33054" y="13640"/>
                    <a:pt x="32972" y="13645"/>
                    <a:pt x="32890" y="13654"/>
                  </a:cubicBezTo>
                  <a:cubicBezTo>
                    <a:pt x="32809" y="13660"/>
                    <a:pt x="32727" y="13663"/>
                    <a:pt x="32646" y="13663"/>
                  </a:cubicBezTo>
                  <a:cubicBezTo>
                    <a:pt x="31340" y="13663"/>
                    <a:pt x="30159" y="12911"/>
                    <a:pt x="29688" y="11686"/>
                  </a:cubicBezTo>
                  <a:cubicBezTo>
                    <a:pt x="28687" y="9084"/>
                    <a:pt x="27220" y="6683"/>
                    <a:pt x="24551" y="6316"/>
                  </a:cubicBezTo>
                  <a:cubicBezTo>
                    <a:pt x="20949" y="5849"/>
                    <a:pt x="21416" y="6316"/>
                    <a:pt x="19481" y="2913"/>
                  </a:cubicBezTo>
                  <a:cubicBezTo>
                    <a:pt x="17995" y="344"/>
                    <a:pt x="13637" y="0"/>
                    <a:pt x="1034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g5552a0a7784c1f3_148"/>
            <p:cNvSpPr/>
            <p:nvPr/>
          </p:nvSpPr>
          <p:spPr>
            <a:xfrm>
              <a:off x="3507675" y="1679025"/>
              <a:ext cx="2023125" cy="2828000"/>
            </a:xfrm>
            <a:custGeom>
              <a:rect b="b" l="l" r="r" t="t"/>
              <a:pathLst>
                <a:path extrusionOk="0" h="113120" w="80925">
                  <a:moveTo>
                    <a:pt x="33259" y="0"/>
                  </a:moveTo>
                  <a:cubicBezTo>
                    <a:pt x="32273" y="0"/>
                    <a:pt x="31348" y="122"/>
                    <a:pt x="30689" y="372"/>
                  </a:cubicBezTo>
                  <a:cubicBezTo>
                    <a:pt x="28821" y="1073"/>
                    <a:pt x="25319" y="5976"/>
                    <a:pt x="25052" y="6343"/>
                  </a:cubicBezTo>
                  <a:cubicBezTo>
                    <a:pt x="25018" y="6343"/>
                    <a:pt x="25018" y="6376"/>
                    <a:pt x="24985" y="6376"/>
                  </a:cubicBezTo>
                  <a:cubicBezTo>
                    <a:pt x="24651" y="6410"/>
                    <a:pt x="20915" y="6877"/>
                    <a:pt x="20915" y="9445"/>
                  </a:cubicBezTo>
                  <a:cubicBezTo>
                    <a:pt x="20915" y="10938"/>
                    <a:pt x="21719" y="11366"/>
                    <a:pt x="22468" y="11366"/>
                  </a:cubicBezTo>
                  <a:cubicBezTo>
                    <a:pt x="23058" y="11366"/>
                    <a:pt x="23615" y="11100"/>
                    <a:pt x="23717" y="10880"/>
                  </a:cubicBezTo>
                  <a:cubicBezTo>
                    <a:pt x="23821" y="10673"/>
                    <a:pt x="24114" y="10433"/>
                    <a:pt x="24472" y="10433"/>
                  </a:cubicBezTo>
                  <a:cubicBezTo>
                    <a:pt x="24923" y="10433"/>
                    <a:pt x="25477" y="10813"/>
                    <a:pt x="25886" y="12114"/>
                  </a:cubicBezTo>
                  <a:cubicBezTo>
                    <a:pt x="26245" y="13241"/>
                    <a:pt x="26925" y="13641"/>
                    <a:pt x="27525" y="13641"/>
                  </a:cubicBezTo>
                  <a:cubicBezTo>
                    <a:pt x="28150" y="13641"/>
                    <a:pt x="28688" y="13208"/>
                    <a:pt x="28688" y="12714"/>
                  </a:cubicBezTo>
                  <a:cubicBezTo>
                    <a:pt x="28688" y="12381"/>
                    <a:pt x="28854" y="12081"/>
                    <a:pt x="29088" y="11880"/>
                  </a:cubicBezTo>
                  <a:cubicBezTo>
                    <a:pt x="29555" y="11447"/>
                    <a:pt x="29788" y="10780"/>
                    <a:pt x="29555" y="10179"/>
                  </a:cubicBezTo>
                  <a:cubicBezTo>
                    <a:pt x="29188" y="9345"/>
                    <a:pt x="29655" y="8978"/>
                    <a:pt x="29388" y="8078"/>
                  </a:cubicBezTo>
                  <a:cubicBezTo>
                    <a:pt x="29021" y="6843"/>
                    <a:pt x="31923" y="5876"/>
                    <a:pt x="33024" y="4508"/>
                  </a:cubicBezTo>
                  <a:cubicBezTo>
                    <a:pt x="33324" y="4134"/>
                    <a:pt x="33710" y="3988"/>
                    <a:pt x="34111" y="3988"/>
                  </a:cubicBezTo>
                  <a:cubicBezTo>
                    <a:pt x="35140" y="3988"/>
                    <a:pt x="36269" y="4948"/>
                    <a:pt x="36293" y="5476"/>
                  </a:cubicBezTo>
                  <a:cubicBezTo>
                    <a:pt x="36293" y="6210"/>
                    <a:pt x="33291" y="7044"/>
                    <a:pt x="33291" y="7744"/>
                  </a:cubicBezTo>
                  <a:cubicBezTo>
                    <a:pt x="33291" y="7944"/>
                    <a:pt x="33324" y="8345"/>
                    <a:pt x="33791" y="8778"/>
                  </a:cubicBezTo>
                  <a:cubicBezTo>
                    <a:pt x="34141" y="9085"/>
                    <a:pt x="34578" y="9233"/>
                    <a:pt x="35025" y="9233"/>
                  </a:cubicBezTo>
                  <a:cubicBezTo>
                    <a:pt x="35259" y="9233"/>
                    <a:pt x="35497" y="9192"/>
                    <a:pt x="35726" y="9112"/>
                  </a:cubicBezTo>
                  <a:cubicBezTo>
                    <a:pt x="36219" y="8910"/>
                    <a:pt x="36848" y="8753"/>
                    <a:pt x="37572" y="8753"/>
                  </a:cubicBezTo>
                  <a:cubicBezTo>
                    <a:pt x="37925" y="8753"/>
                    <a:pt x="38301" y="8791"/>
                    <a:pt x="38695" y="8878"/>
                  </a:cubicBezTo>
                  <a:cubicBezTo>
                    <a:pt x="41263" y="9479"/>
                    <a:pt x="38461" y="10980"/>
                    <a:pt x="38461" y="10980"/>
                  </a:cubicBezTo>
                  <a:cubicBezTo>
                    <a:pt x="38428" y="11347"/>
                    <a:pt x="37861" y="11647"/>
                    <a:pt x="37327" y="11880"/>
                  </a:cubicBezTo>
                  <a:cubicBezTo>
                    <a:pt x="36827" y="12081"/>
                    <a:pt x="36493" y="12548"/>
                    <a:pt x="36427" y="13081"/>
                  </a:cubicBezTo>
                  <a:cubicBezTo>
                    <a:pt x="36393" y="13415"/>
                    <a:pt x="36226" y="13815"/>
                    <a:pt x="35693" y="14149"/>
                  </a:cubicBezTo>
                  <a:cubicBezTo>
                    <a:pt x="35532" y="14247"/>
                    <a:pt x="35382" y="14288"/>
                    <a:pt x="35242" y="14288"/>
                  </a:cubicBezTo>
                  <a:cubicBezTo>
                    <a:pt x="34473" y="14288"/>
                    <a:pt x="33991" y="13042"/>
                    <a:pt x="33598" y="13042"/>
                  </a:cubicBezTo>
                  <a:cubicBezTo>
                    <a:pt x="33527" y="13042"/>
                    <a:pt x="33458" y="13083"/>
                    <a:pt x="33391" y="13181"/>
                  </a:cubicBezTo>
                  <a:cubicBezTo>
                    <a:pt x="32991" y="13815"/>
                    <a:pt x="33024" y="15616"/>
                    <a:pt x="33024" y="16117"/>
                  </a:cubicBezTo>
                  <a:cubicBezTo>
                    <a:pt x="33049" y="16166"/>
                    <a:pt x="33019" y="16197"/>
                    <a:pt x="32976" y="16197"/>
                  </a:cubicBezTo>
                  <a:cubicBezTo>
                    <a:pt x="32960" y="16197"/>
                    <a:pt x="32942" y="16192"/>
                    <a:pt x="32924" y="16184"/>
                  </a:cubicBezTo>
                  <a:cubicBezTo>
                    <a:pt x="32700" y="16142"/>
                    <a:pt x="32177" y="16047"/>
                    <a:pt x="31599" y="16047"/>
                  </a:cubicBezTo>
                  <a:cubicBezTo>
                    <a:pt x="30798" y="16047"/>
                    <a:pt x="29890" y="16229"/>
                    <a:pt x="29522" y="16984"/>
                  </a:cubicBezTo>
                  <a:cubicBezTo>
                    <a:pt x="29326" y="17384"/>
                    <a:pt x="29066" y="17517"/>
                    <a:pt x="28763" y="17517"/>
                  </a:cubicBezTo>
                  <a:cubicBezTo>
                    <a:pt x="28167" y="17517"/>
                    <a:pt x="27406" y="17002"/>
                    <a:pt x="26651" y="17002"/>
                  </a:cubicBezTo>
                  <a:cubicBezTo>
                    <a:pt x="26416" y="17002"/>
                    <a:pt x="26181" y="17053"/>
                    <a:pt x="25952" y="17184"/>
                  </a:cubicBezTo>
                  <a:cubicBezTo>
                    <a:pt x="25936" y="17201"/>
                    <a:pt x="25919" y="17209"/>
                    <a:pt x="25907" y="17209"/>
                  </a:cubicBezTo>
                  <a:cubicBezTo>
                    <a:pt x="25894" y="17209"/>
                    <a:pt x="25886" y="17201"/>
                    <a:pt x="25886" y="17184"/>
                  </a:cubicBezTo>
                  <a:cubicBezTo>
                    <a:pt x="25709" y="16906"/>
                    <a:pt x="24899" y="15669"/>
                    <a:pt x="24517" y="15669"/>
                  </a:cubicBezTo>
                  <a:cubicBezTo>
                    <a:pt x="24396" y="15669"/>
                    <a:pt x="24318" y="15794"/>
                    <a:pt x="24318" y="16117"/>
                  </a:cubicBezTo>
                  <a:cubicBezTo>
                    <a:pt x="24351" y="17585"/>
                    <a:pt x="24351" y="17851"/>
                    <a:pt x="22517" y="17851"/>
                  </a:cubicBezTo>
                  <a:cubicBezTo>
                    <a:pt x="20715" y="17851"/>
                    <a:pt x="20815" y="18218"/>
                    <a:pt x="20815" y="18218"/>
                  </a:cubicBezTo>
                  <a:cubicBezTo>
                    <a:pt x="20815" y="18218"/>
                    <a:pt x="20582" y="20053"/>
                    <a:pt x="19148" y="20053"/>
                  </a:cubicBezTo>
                  <a:cubicBezTo>
                    <a:pt x="17880" y="20053"/>
                    <a:pt x="17713" y="21387"/>
                    <a:pt x="17713" y="21788"/>
                  </a:cubicBezTo>
                  <a:cubicBezTo>
                    <a:pt x="17680" y="21854"/>
                    <a:pt x="17646" y="21888"/>
                    <a:pt x="17613" y="21888"/>
                  </a:cubicBezTo>
                  <a:cubicBezTo>
                    <a:pt x="17534" y="21875"/>
                    <a:pt x="17415" y="21862"/>
                    <a:pt x="17274" y="21862"/>
                  </a:cubicBezTo>
                  <a:cubicBezTo>
                    <a:pt x="16645" y="21862"/>
                    <a:pt x="15588" y="22129"/>
                    <a:pt x="15778" y="23956"/>
                  </a:cubicBezTo>
                  <a:cubicBezTo>
                    <a:pt x="15979" y="26291"/>
                    <a:pt x="14911" y="28225"/>
                    <a:pt x="14711" y="28559"/>
                  </a:cubicBezTo>
                  <a:lnTo>
                    <a:pt x="14644" y="28559"/>
                  </a:lnTo>
                  <a:cubicBezTo>
                    <a:pt x="14644" y="28559"/>
                    <a:pt x="12767" y="27924"/>
                    <a:pt x="11081" y="27924"/>
                  </a:cubicBezTo>
                  <a:cubicBezTo>
                    <a:pt x="10146" y="27924"/>
                    <a:pt x="9271" y="28119"/>
                    <a:pt x="8807" y="28726"/>
                  </a:cubicBezTo>
                  <a:cubicBezTo>
                    <a:pt x="7511" y="30420"/>
                    <a:pt x="7605" y="34430"/>
                    <a:pt x="9122" y="34430"/>
                  </a:cubicBezTo>
                  <a:cubicBezTo>
                    <a:pt x="9128" y="34430"/>
                    <a:pt x="9134" y="34430"/>
                    <a:pt x="9140" y="34430"/>
                  </a:cubicBezTo>
                  <a:cubicBezTo>
                    <a:pt x="9140" y="34463"/>
                    <a:pt x="9174" y="34463"/>
                    <a:pt x="9174" y="34463"/>
                  </a:cubicBezTo>
                  <a:cubicBezTo>
                    <a:pt x="10441" y="34463"/>
                    <a:pt x="11776" y="35297"/>
                    <a:pt x="11909" y="35531"/>
                  </a:cubicBezTo>
                  <a:cubicBezTo>
                    <a:pt x="11922" y="35556"/>
                    <a:pt x="11944" y="35567"/>
                    <a:pt x="11969" y="35567"/>
                  </a:cubicBezTo>
                  <a:cubicBezTo>
                    <a:pt x="12009" y="35567"/>
                    <a:pt x="12055" y="35539"/>
                    <a:pt x="12076" y="35497"/>
                  </a:cubicBezTo>
                  <a:cubicBezTo>
                    <a:pt x="12910" y="33829"/>
                    <a:pt x="14978" y="34196"/>
                    <a:pt x="15778" y="34096"/>
                  </a:cubicBezTo>
                  <a:cubicBezTo>
                    <a:pt x="16145" y="34030"/>
                    <a:pt x="16412" y="33463"/>
                    <a:pt x="16612" y="32795"/>
                  </a:cubicBezTo>
                  <a:cubicBezTo>
                    <a:pt x="16946" y="31828"/>
                    <a:pt x="17513" y="30961"/>
                    <a:pt x="18347" y="30394"/>
                  </a:cubicBezTo>
                  <a:cubicBezTo>
                    <a:pt x="18714" y="30127"/>
                    <a:pt x="19047" y="29660"/>
                    <a:pt x="19181" y="28726"/>
                  </a:cubicBezTo>
                  <a:cubicBezTo>
                    <a:pt x="19288" y="27936"/>
                    <a:pt x="19623" y="27699"/>
                    <a:pt x="20031" y="27699"/>
                  </a:cubicBezTo>
                  <a:cubicBezTo>
                    <a:pt x="20638" y="27699"/>
                    <a:pt x="21403" y="28224"/>
                    <a:pt x="21806" y="28224"/>
                  </a:cubicBezTo>
                  <a:cubicBezTo>
                    <a:pt x="21977" y="28224"/>
                    <a:pt x="22083" y="28129"/>
                    <a:pt x="22083" y="27859"/>
                  </a:cubicBezTo>
                  <a:cubicBezTo>
                    <a:pt x="22050" y="26524"/>
                    <a:pt x="23284" y="26991"/>
                    <a:pt x="23751" y="26758"/>
                  </a:cubicBezTo>
                  <a:cubicBezTo>
                    <a:pt x="23766" y="26750"/>
                    <a:pt x="23783" y="26746"/>
                    <a:pt x="23802" y="26746"/>
                  </a:cubicBezTo>
                  <a:cubicBezTo>
                    <a:pt x="24403" y="26746"/>
                    <a:pt x="26809" y="30761"/>
                    <a:pt x="27520" y="30761"/>
                  </a:cubicBezTo>
                  <a:cubicBezTo>
                    <a:pt x="28218" y="30761"/>
                    <a:pt x="27830" y="34831"/>
                    <a:pt x="28421" y="34831"/>
                  </a:cubicBezTo>
                  <a:cubicBezTo>
                    <a:pt x="28451" y="34831"/>
                    <a:pt x="28485" y="34820"/>
                    <a:pt x="28521" y="34797"/>
                  </a:cubicBezTo>
                  <a:cubicBezTo>
                    <a:pt x="29255" y="34296"/>
                    <a:pt x="30122" y="31895"/>
                    <a:pt x="30122" y="31895"/>
                  </a:cubicBezTo>
                  <a:lnTo>
                    <a:pt x="30789" y="31861"/>
                  </a:lnTo>
                  <a:lnTo>
                    <a:pt x="30856" y="30927"/>
                  </a:lnTo>
                  <a:cubicBezTo>
                    <a:pt x="30856" y="30661"/>
                    <a:pt x="30689" y="30427"/>
                    <a:pt x="30456" y="30360"/>
                  </a:cubicBezTo>
                  <a:cubicBezTo>
                    <a:pt x="29889" y="30194"/>
                    <a:pt x="28888" y="29793"/>
                    <a:pt x="27387" y="28692"/>
                  </a:cubicBezTo>
                  <a:cubicBezTo>
                    <a:pt x="25151" y="27016"/>
                    <a:pt x="25921" y="25600"/>
                    <a:pt x="27114" y="25600"/>
                  </a:cubicBezTo>
                  <a:cubicBezTo>
                    <a:pt x="27203" y="25600"/>
                    <a:pt x="27294" y="25607"/>
                    <a:pt x="27387" y="25624"/>
                  </a:cubicBezTo>
                  <a:cubicBezTo>
                    <a:pt x="28721" y="25890"/>
                    <a:pt x="32123" y="28426"/>
                    <a:pt x="32123" y="30394"/>
                  </a:cubicBezTo>
                  <a:cubicBezTo>
                    <a:pt x="32123" y="32328"/>
                    <a:pt x="34425" y="35130"/>
                    <a:pt x="35159" y="35497"/>
                  </a:cubicBezTo>
                  <a:cubicBezTo>
                    <a:pt x="35229" y="35533"/>
                    <a:pt x="35297" y="35549"/>
                    <a:pt x="35363" y="35549"/>
                  </a:cubicBezTo>
                  <a:cubicBezTo>
                    <a:pt x="35980" y="35549"/>
                    <a:pt x="36382" y="34115"/>
                    <a:pt x="36593" y="33663"/>
                  </a:cubicBezTo>
                  <a:cubicBezTo>
                    <a:pt x="36860" y="33162"/>
                    <a:pt x="36827" y="32595"/>
                    <a:pt x="36226" y="31895"/>
                  </a:cubicBezTo>
                  <a:cubicBezTo>
                    <a:pt x="35755" y="31318"/>
                    <a:pt x="36910" y="31256"/>
                    <a:pt x="37443" y="31256"/>
                  </a:cubicBezTo>
                  <a:cubicBezTo>
                    <a:pt x="37588" y="31256"/>
                    <a:pt x="37687" y="31261"/>
                    <a:pt x="37694" y="31261"/>
                  </a:cubicBezTo>
                  <a:cubicBezTo>
                    <a:pt x="37694" y="31261"/>
                    <a:pt x="39128" y="30727"/>
                    <a:pt x="39262" y="28893"/>
                  </a:cubicBezTo>
                  <a:cubicBezTo>
                    <a:pt x="39362" y="27058"/>
                    <a:pt x="41664" y="24856"/>
                    <a:pt x="42764" y="24623"/>
                  </a:cubicBezTo>
                  <a:cubicBezTo>
                    <a:pt x="42813" y="24611"/>
                    <a:pt x="42861" y="24605"/>
                    <a:pt x="42909" y="24605"/>
                  </a:cubicBezTo>
                  <a:cubicBezTo>
                    <a:pt x="43798" y="24605"/>
                    <a:pt x="44445" y="26642"/>
                    <a:pt x="44913" y="26642"/>
                  </a:cubicBezTo>
                  <a:cubicBezTo>
                    <a:pt x="44967" y="26642"/>
                    <a:pt x="45017" y="26616"/>
                    <a:pt x="45066" y="26558"/>
                  </a:cubicBezTo>
                  <a:cubicBezTo>
                    <a:pt x="45600" y="25857"/>
                    <a:pt x="46801" y="25257"/>
                    <a:pt x="46967" y="25223"/>
                  </a:cubicBezTo>
                  <a:lnTo>
                    <a:pt x="47001" y="25223"/>
                  </a:lnTo>
                  <a:cubicBezTo>
                    <a:pt x="52204" y="25457"/>
                    <a:pt x="53172" y="30560"/>
                    <a:pt x="49536" y="31428"/>
                  </a:cubicBezTo>
                  <a:cubicBezTo>
                    <a:pt x="48810" y="31603"/>
                    <a:pt x="48259" y="31673"/>
                    <a:pt x="47811" y="31673"/>
                  </a:cubicBezTo>
                  <a:cubicBezTo>
                    <a:pt x="46040" y="31673"/>
                    <a:pt x="45901" y="30567"/>
                    <a:pt x="42998" y="30460"/>
                  </a:cubicBezTo>
                  <a:cubicBezTo>
                    <a:pt x="42935" y="30459"/>
                    <a:pt x="42873" y="30458"/>
                    <a:pt x="42812" y="30458"/>
                  </a:cubicBezTo>
                  <a:cubicBezTo>
                    <a:pt x="39366" y="30458"/>
                    <a:pt x="38545" y="33198"/>
                    <a:pt x="39529" y="35230"/>
                  </a:cubicBezTo>
                  <a:cubicBezTo>
                    <a:pt x="39793" y="35794"/>
                    <a:pt x="40280" y="35996"/>
                    <a:pt x="40903" y="35996"/>
                  </a:cubicBezTo>
                  <a:cubicBezTo>
                    <a:pt x="42471" y="35996"/>
                    <a:pt x="44903" y="34716"/>
                    <a:pt x="46803" y="34716"/>
                  </a:cubicBezTo>
                  <a:cubicBezTo>
                    <a:pt x="46915" y="34716"/>
                    <a:pt x="47026" y="34721"/>
                    <a:pt x="47134" y="34730"/>
                  </a:cubicBezTo>
                  <a:cubicBezTo>
                    <a:pt x="49803" y="34964"/>
                    <a:pt x="47635" y="38399"/>
                    <a:pt x="47401" y="40468"/>
                  </a:cubicBezTo>
                  <a:cubicBezTo>
                    <a:pt x="47199" y="42257"/>
                    <a:pt x="43552" y="42698"/>
                    <a:pt x="40843" y="42698"/>
                  </a:cubicBezTo>
                  <a:cubicBezTo>
                    <a:pt x="40421" y="42698"/>
                    <a:pt x="40022" y="42687"/>
                    <a:pt x="39662" y="42669"/>
                  </a:cubicBezTo>
                  <a:cubicBezTo>
                    <a:pt x="37013" y="42570"/>
                    <a:pt x="37816" y="40267"/>
                    <a:pt x="35476" y="40267"/>
                  </a:cubicBezTo>
                  <a:cubicBezTo>
                    <a:pt x="35460" y="40267"/>
                    <a:pt x="35443" y="40267"/>
                    <a:pt x="35426" y="40267"/>
                  </a:cubicBezTo>
                  <a:cubicBezTo>
                    <a:pt x="32991" y="40267"/>
                    <a:pt x="34458" y="42936"/>
                    <a:pt x="32524" y="43069"/>
                  </a:cubicBezTo>
                  <a:cubicBezTo>
                    <a:pt x="32477" y="43073"/>
                    <a:pt x="32431" y="43074"/>
                    <a:pt x="32385" y="43074"/>
                  </a:cubicBezTo>
                  <a:cubicBezTo>
                    <a:pt x="30516" y="43074"/>
                    <a:pt x="29031" y="40469"/>
                    <a:pt x="28087" y="39167"/>
                  </a:cubicBezTo>
                  <a:cubicBezTo>
                    <a:pt x="27234" y="37989"/>
                    <a:pt x="26146" y="35383"/>
                    <a:pt x="24320" y="35383"/>
                  </a:cubicBezTo>
                  <a:cubicBezTo>
                    <a:pt x="24077" y="35383"/>
                    <a:pt x="23821" y="35429"/>
                    <a:pt x="23551" y="35531"/>
                  </a:cubicBezTo>
                  <a:cubicBezTo>
                    <a:pt x="21249" y="36398"/>
                    <a:pt x="18347" y="36265"/>
                    <a:pt x="16779" y="36765"/>
                  </a:cubicBezTo>
                  <a:cubicBezTo>
                    <a:pt x="16099" y="36982"/>
                    <a:pt x="15368" y="37017"/>
                    <a:pt x="14514" y="37017"/>
                  </a:cubicBezTo>
                  <a:cubicBezTo>
                    <a:pt x="14108" y="37017"/>
                    <a:pt x="13674" y="37009"/>
                    <a:pt x="13204" y="37009"/>
                  </a:cubicBezTo>
                  <a:cubicBezTo>
                    <a:pt x="12384" y="37009"/>
                    <a:pt x="11455" y="37033"/>
                    <a:pt x="10375" y="37165"/>
                  </a:cubicBezTo>
                  <a:cubicBezTo>
                    <a:pt x="9040" y="37332"/>
                    <a:pt x="8306" y="38133"/>
                    <a:pt x="7806" y="39300"/>
                  </a:cubicBezTo>
                  <a:cubicBezTo>
                    <a:pt x="6338" y="41235"/>
                    <a:pt x="4937" y="43136"/>
                    <a:pt x="3470" y="45104"/>
                  </a:cubicBezTo>
                  <a:cubicBezTo>
                    <a:pt x="1802" y="46472"/>
                    <a:pt x="1" y="49941"/>
                    <a:pt x="501" y="58647"/>
                  </a:cubicBezTo>
                  <a:cubicBezTo>
                    <a:pt x="1080" y="68769"/>
                    <a:pt x="5684" y="70812"/>
                    <a:pt x="9954" y="70812"/>
                  </a:cubicBezTo>
                  <a:cubicBezTo>
                    <a:pt x="12326" y="70812"/>
                    <a:pt x="14594" y="70182"/>
                    <a:pt x="16012" y="69955"/>
                  </a:cubicBezTo>
                  <a:cubicBezTo>
                    <a:pt x="16516" y="69876"/>
                    <a:pt x="17033" y="69839"/>
                    <a:pt x="17553" y="69839"/>
                  </a:cubicBezTo>
                  <a:cubicBezTo>
                    <a:pt x="21166" y="69839"/>
                    <a:pt x="24931" y="71621"/>
                    <a:pt x="25485" y="73224"/>
                  </a:cubicBezTo>
                  <a:cubicBezTo>
                    <a:pt x="26086" y="75059"/>
                    <a:pt x="24752" y="77361"/>
                    <a:pt x="24752" y="78728"/>
                  </a:cubicBezTo>
                  <a:cubicBezTo>
                    <a:pt x="24752" y="80063"/>
                    <a:pt x="30456" y="84065"/>
                    <a:pt x="28054" y="89436"/>
                  </a:cubicBezTo>
                  <a:cubicBezTo>
                    <a:pt x="25652" y="94806"/>
                    <a:pt x="29788" y="99910"/>
                    <a:pt x="29788" y="101511"/>
                  </a:cubicBezTo>
                  <a:cubicBezTo>
                    <a:pt x="29788" y="103112"/>
                    <a:pt x="31757" y="105914"/>
                    <a:pt x="32123" y="111252"/>
                  </a:cubicBezTo>
                  <a:cubicBezTo>
                    <a:pt x="32190" y="112052"/>
                    <a:pt x="32290" y="112653"/>
                    <a:pt x="32457" y="113120"/>
                  </a:cubicBezTo>
                  <a:lnTo>
                    <a:pt x="45666" y="107349"/>
                  </a:lnTo>
                  <a:cubicBezTo>
                    <a:pt x="46167" y="105881"/>
                    <a:pt x="46600" y="103813"/>
                    <a:pt x="47701" y="103413"/>
                  </a:cubicBezTo>
                  <a:cubicBezTo>
                    <a:pt x="48969" y="102946"/>
                    <a:pt x="48268" y="98376"/>
                    <a:pt x="48168" y="97942"/>
                  </a:cubicBezTo>
                  <a:cubicBezTo>
                    <a:pt x="48202" y="97942"/>
                    <a:pt x="48202" y="97909"/>
                    <a:pt x="48202" y="97909"/>
                  </a:cubicBezTo>
                  <a:cubicBezTo>
                    <a:pt x="51571" y="94840"/>
                    <a:pt x="54439" y="90804"/>
                    <a:pt x="51637" y="86067"/>
                  </a:cubicBezTo>
                  <a:cubicBezTo>
                    <a:pt x="48835" y="81330"/>
                    <a:pt x="52705" y="78395"/>
                    <a:pt x="52705" y="78395"/>
                  </a:cubicBezTo>
                  <a:cubicBezTo>
                    <a:pt x="60510" y="70823"/>
                    <a:pt x="61911" y="64885"/>
                    <a:pt x="62078" y="63851"/>
                  </a:cubicBezTo>
                  <a:cubicBezTo>
                    <a:pt x="62105" y="63824"/>
                    <a:pt x="62045" y="63775"/>
                    <a:pt x="62003" y="63775"/>
                  </a:cubicBezTo>
                  <a:cubicBezTo>
                    <a:pt x="61993" y="63775"/>
                    <a:pt x="61985" y="63778"/>
                    <a:pt x="61978" y="63784"/>
                  </a:cubicBezTo>
                  <a:cubicBezTo>
                    <a:pt x="60573" y="64467"/>
                    <a:pt x="59550" y="64760"/>
                    <a:pt x="58708" y="64760"/>
                  </a:cubicBezTo>
                  <a:cubicBezTo>
                    <a:pt x="56793" y="64760"/>
                    <a:pt x="55815" y="63239"/>
                    <a:pt x="53405" y="61316"/>
                  </a:cubicBezTo>
                  <a:cubicBezTo>
                    <a:pt x="49869" y="58514"/>
                    <a:pt x="43165" y="44270"/>
                    <a:pt x="45233" y="44003"/>
                  </a:cubicBezTo>
                  <a:cubicBezTo>
                    <a:pt x="45260" y="44000"/>
                    <a:pt x="45289" y="43999"/>
                    <a:pt x="45318" y="43999"/>
                  </a:cubicBezTo>
                  <a:cubicBezTo>
                    <a:pt x="47462" y="43999"/>
                    <a:pt x="53387" y="52442"/>
                    <a:pt x="54473" y="54845"/>
                  </a:cubicBezTo>
                  <a:cubicBezTo>
                    <a:pt x="54973" y="55979"/>
                    <a:pt x="55540" y="57780"/>
                    <a:pt x="55974" y="59381"/>
                  </a:cubicBezTo>
                  <a:cubicBezTo>
                    <a:pt x="56328" y="60656"/>
                    <a:pt x="57468" y="61430"/>
                    <a:pt x="58660" y="61430"/>
                  </a:cubicBezTo>
                  <a:cubicBezTo>
                    <a:pt x="59152" y="61430"/>
                    <a:pt x="59652" y="61298"/>
                    <a:pt x="60110" y="61016"/>
                  </a:cubicBezTo>
                  <a:cubicBezTo>
                    <a:pt x="63713" y="58814"/>
                    <a:pt x="69183" y="55145"/>
                    <a:pt x="69584" y="52710"/>
                  </a:cubicBezTo>
                  <a:cubicBezTo>
                    <a:pt x="69917" y="50608"/>
                    <a:pt x="68583" y="49474"/>
                    <a:pt x="67382" y="48907"/>
                  </a:cubicBezTo>
                  <a:cubicBezTo>
                    <a:pt x="67185" y="48808"/>
                    <a:pt x="66969" y="48760"/>
                    <a:pt x="66755" y="48760"/>
                  </a:cubicBezTo>
                  <a:cubicBezTo>
                    <a:pt x="66391" y="48760"/>
                    <a:pt x="66033" y="48901"/>
                    <a:pt x="65781" y="49174"/>
                  </a:cubicBezTo>
                  <a:cubicBezTo>
                    <a:pt x="65581" y="49407"/>
                    <a:pt x="65147" y="49607"/>
                    <a:pt x="64246" y="49674"/>
                  </a:cubicBezTo>
                  <a:cubicBezTo>
                    <a:pt x="64099" y="49690"/>
                    <a:pt x="63950" y="49697"/>
                    <a:pt x="63799" y="49697"/>
                  </a:cubicBezTo>
                  <a:cubicBezTo>
                    <a:pt x="61354" y="49697"/>
                    <a:pt x="58542" y="47695"/>
                    <a:pt x="58542" y="44804"/>
                  </a:cubicBezTo>
                  <a:cubicBezTo>
                    <a:pt x="58542" y="43474"/>
                    <a:pt x="58984" y="43027"/>
                    <a:pt x="59543" y="43027"/>
                  </a:cubicBezTo>
                  <a:cubicBezTo>
                    <a:pt x="60259" y="43027"/>
                    <a:pt x="61166" y="43760"/>
                    <a:pt x="61578" y="44304"/>
                  </a:cubicBezTo>
                  <a:cubicBezTo>
                    <a:pt x="62278" y="45304"/>
                    <a:pt x="65814" y="45905"/>
                    <a:pt x="66415" y="46505"/>
                  </a:cubicBezTo>
                  <a:cubicBezTo>
                    <a:pt x="66875" y="46966"/>
                    <a:pt x="70262" y="47505"/>
                    <a:pt x="72688" y="47505"/>
                  </a:cubicBezTo>
                  <a:cubicBezTo>
                    <a:pt x="73423" y="47505"/>
                    <a:pt x="74070" y="47456"/>
                    <a:pt x="74520" y="47339"/>
                  </a:cubicBezTo>
                  <a:cubicBezTo>
                    <a:pt x="74607" y="47317"/>
                    <a:pt x="74693" y="47306"/>
                    <a:pt x="74781" y="47306"/>
                  </a:cubicBezTo>
                  <a:cubicBezTo>
                    <a:pt x="76634" y="47306"/>
                    <a:pt x="78751" y="52078"/>
                    <a:pt x="79816" y="52078"/>
                  </a:cubicBezTo>
                  <a:cubicBezTo>
                    <a:pt x="79830" y="52078"/>
                    <a:pt x="79844" y="52078"/>
                    <a:pt x="79858" y="52076"/>
                  </a:cubicBezTo>
                  <a:cubicBezTo>
                    <a:pt x="80023" y="52052"/>
                    <a:pt x="80188" y="52029"/>
                    <a:pt x="80353" y="52029"/>
                  </a:cubicBezTo>
                  <a:cubicBezTo>
                    <a:pt x="80421" y="52029"/>
                    <a:pt x="80490" y="52033"/>
                    <a:pt x="80558" y="52043"/>
                  </a:cubicBezTo>
                  <a:cubicBezTo>
                    <a:pt x="80925" y="47606"/>
                    <a:pt x="80825" y="43036"/>
                    <a:pt x="80291" y="38466"/>
                  </a:cubicBezTo>
                  <a:cubicBezTo>
                    <a:pt x="78790" y="25557"/>
                    <a:pt x="73887" y="13882"/>
                    <a:pt x="66615" y="4242"/>
                  </a:cubicBezTo>
                  <a:cubicBezTo>
                    <a:pt x="66579" y="4244"/>
                    <a:pt x="66543" y="4246"/>
                    <a:pt x="66508" y="4246"/>
                  </a:cubicBezTo>
                  <a:cubicBezTo>
                    <a:pt x="66110" y="4246"/>
                    <a:pt x="65712" y="4073"/>
                    <a:pt x="65314" y="3675"/>
                  </a:cubicBezTo>
                  <a:cubicBezTo>
                    <a:pt x="63857" y="2244"/>
                    <a:pt x="61580" y="2097"/>
                    <a:pt x="59735" y="2097"/>
                  </a:cubicBezTo>
                  <a:cubicBezTo>
                    <a:pt x="59256" y="2097"/>
                    <a:pt x="58807" y="2107"/>
                    <a:pt x="58409" y="2107"/>
                  </a:cubicBezTo>
                  <a:cubicBezTo>
                    <a:pt x="56474" y="2140"/>
                    <a:pt x="49703" y="4108"/>
                    <a:pt x="48602" y="4108"/>
                  </a:cubicBezTo>
                  <a:cubicBezTo>
                    <a:pt x="47534" y="4108"/>
                    <a:pt x="44799" y="6643"/>
                    <a:pt x="44065" y="6643"/>
                  </a:cubicBezTo>
                  <a:cubicBezTo>
                    <a:pt x="43331" y="6643"/>
                    <a:pt x="42097" y="6210"/>
                    <a:pt x="40863" y="4975"/>
                  </a:cubicBezTo>
                  <a:cubicBezTo>
                    <a:pt x="39662" y="3775"/>
                    <a:pt x="43932" y="3541"/>
                    <a:pt x="43198" y="2707"/>
                  </a:cubicBezTo>
                  <a:cubicBezTo>
                    <a:pt x="42464" y="1840"/>
                    <a:pt x="39529" y="2674"/>
                    <a:pt x="38194" y="1340"/>
                  </a:cubicBezTo>
                  <a:cubicBezTo>
                    <a:pt x="37314" y="459"/>
                    <a:pt x="35171" y="0"/>
                    <a:pt x="33259"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g5552a0a7784c1f3_148"/>
            <p:cNvSpPr/>
            <p:nvPr/>
          </p:nvSpPr>
          <p:spPr>
            <a:xfrm>
              <a:off x="4801925" y="3992400"/>
              <a:ext cx="187675" cy="271950"/>
            </a:xfrm>
            <a:custGeom>
              <a:rect b="b" l="l" r="r" t="t"/>
              <a:pathLst>
                <a:path extrusionOk="0" h="10878" w="7507">
                  <a:moveTo>
                    <a:pt x="6309" y="1"/>
                  </a:moveTo>
                  <a:cubicBezTo>
                    <a:pt x="5212" y="1"/>
                    <a:pt x="5316" y="2787"/>
                    <a:pt x="2970" y="3873"/>
                  </a:cubicBezTo>
                  <a:cubicBezTo>
                    <a:pt x="334" y="5073"/>
                    <a:pt x="3703" y="6308"/>
                    <a:pt x="1302" y="8509"/>
                  </a:cubicBezTo>
                  <a:cubicBezTo>
                    <a:pt x="535" y="9210"/>
                    <a:pt x="168" y="10044"/>
                    <a:pt x="1" y="10878"/>
                  </a:cubicBezTo>
                  <a:cubicBezTo>
                    <a:pt x="2536" y="9043"/>
                    <a:pt x="4938" y="7042"/>
                    <a:pt x="7173" y="4907"/>
                  </a:cubicBezTo>
                  <a:cubicBezTo>
                    <a:pt x="7506" y="2505"/>
                    <a:pt x="7439" y="537"/>
                    <a:pt x="6839" y="170"/>
                  </a:cubicBezTo>
                  <a:cubicBezTo>
                    <a:pt x="6634" y="53"/>
                    <a:pt x="6460" y="1"/>
                    <a:pt x="6309"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g5552a0a7784c1f3_148"/>
            <p:cNvSpPr/>
            <p:nvPr/>
          </p:nvSpPr>
          <p:spPr>
            <a:xfrm>
              <a:off x="3605250" y="2191125"/>
              <a:ext cx="90925" cy="90325"/>
            </a:xfrm>
            <a:custGeom>
              <a:rect b="b" l="l" r="r" t="t"/>
              <a:pathLst>
                <a:path extrusionOk="0" h="3613" w="3637">
                  <a:moveTo>
                    <a:pt x="2240" y="0"/>
                  </a:moveTo>
                  <a:cubicBezTo>
                    <a:pt x="1837" y="0"/>
                    <a:pt x="1185" y="1306"/>
                    <a:pt x="501" y="1404"/>
                  </a:cubicBezTo>
                  <a:cubicBezTo>
                    <a:pt x="301" y="1437"/>
                    <a:pt x="200" y="1570"/>
                    <a:pt x="167" y="1804"/>
                  </a:cubicBezTo>
                  <a:cubicBezTo>
                    <a:pt x="0" y="2438"/>
                    <a:pt x="534" y="3005"/>
                    <a:pt x="1201" y="3105"/>
                  </a:cubicBezTo>
                  <a:cubicBezTo>
                    <a:pt x="1634" y="3187"/>
                    <a:pt x="2091" y="3613"/>
                    <a:pt x="2472" y="3613"/>
                  </a:cubicBezTo>
                  <a:cubicBezTo>
                    <a:pt x="2709" y="3613"/>
                    <a:pt x="2916" y="3449"/>
                    <a:pt x="3069" y="2938"/>
                  </a:cubicBezTo>
                  <a:cubicBezTo>
                    <a:pt x="3636" y="1070"/>
                    <a:pt x="2669" y="103"/>
                    <a:pt x="2269" y="3"/>
                  </a:cubicBezTo>
                  <a:cubicBezTo>
                    <a:pt x="2259" y="1"/>
                    <a:pt x="2249" y="0"/>
                    <a:pt x="2240"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g5552a0a7784c1f3_148"/>
            <p:cNvSpPr/>
            <p:nvPr/>
          </p:nvSpPr>
          <p:spPr>
            <a:xfrm>
              <a:off x="3699200" y="2092700"/>
              <a:ext cx="136175" cy="206875"/>
            </a:xfrm>
            <a:custGeom>
              <a:rect b="b" l="l" r="r" t="t"/>
              <a:pathLst>
                <a:path extrusionOk="0" h="8275" w="5447">
                  <a:moveTo>
                    <a:pt x="830" y="1"/>
                  </a:moveTo>
                  <a:cubicBezTo>
                    <a:pt x="1" y="1"/>
                    <a:pt x="579" y="2505"/>
                    <a:pt x="579" y="2505"/>
                  </a:cubicBezTo>
                  <a:cubicBezTo>
                    <a:pt x="679" y="3039"/>
                    <a:pt x="946" y="3606"/>
                    <a:pt x="1246" y="4106"/>
                  </a:cubicBezTo>
                  <a:cubicBezTo>
                    <a:pt x="1746" y="4874"/>
                    <a:pt x="1513" y="5874"/>
                    <a:pt x="779" y="6375"/>
                  </a:cubicBezTo>
                  <a:cubicBezTo>
                    <a:pt x="148" y="8123"/>
                    <a:pt x="2029" y="8246"/>
                    <a:pt x="2572" y="8246"/>
                  </a:cubicBezTo>
                  <a:cubicBezTo>
                    <a:pt x="2661" y="8246"/>
                    <a:pt x="2714" y="8243"/>
                    <a:pt x="2714" y="8243"/>
                  </a:cubicBezTo>
                  <a:cubicBezTo>
                    <a:pt x="2894" y="8265"/>
                    <a:pt x="3062" y="8275"/>
                    <a:pt x="3219" y="8275"/>
                  </a:cubicBezTo>
                  <a:cubicBezTo>
                    <a:pt x="5446" y="8275"/>
                    <a:pt x="5407" y="6208"/>
                    <a:pt x="4815" y="6208"/>
                  </a:cubicBezTo>
                  <a:cubicBezTo>
                    <a:pt x="4148" y="6208"/>
                    <a:pt x="3181" y="4740"/>
                    <a:pt x="3181" y="4740"/>
                  </a:cubicBezTo>
                  <a:cubicBezTo>
                    <a:pt x="3181" y="4740"/>
                    <a:pt x="3047" y="2672"/>
                    <a:pt x="2080" y="2472"/>
                  </a:cubicBezTo>
                  <a:cubicBezTo>
                    <a:pt x="1112" y="2272"/>
                    <a:pt x="1746" y="70"/>
                    <a:pt x="879" y="3"/>
                  </a:cubicBezTo>
                  <a:cubicBezTo>
                    <a:pt x="862" y="2"/>
                    <a:pt x="846" y="1"/>
                    <a:pt x="830"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g5552a0a7784c1f3_148"/>
            <p:cNvSpPr/>
            <p:nvPr/>
          </p:nvSpPr>
          <p:spPr>
            <a:xfrm>
              <a:off x="3099050" y="1337500"/>
              <a:ext cx="754300" cy="656375"/>
            </a:xfrm>
            <a:custGeom>
              <a:rect b="b" l="l" r="r" t="t"/>
              <a:pathLst>
                <a:path extrusionOk="0" h="26255" w="30172">
                  <a:moveTo>
                    <a:pt x="21598" y="1"/>
                  </a:moveTo>
                  <a:cubicBezTo>
                    <a:pt x="14597" y="1"/>
                    <a:pt x="5504" y="1558"/>
                    <a:pt x="5504" y="1558"/>
                  </a:cubicBezTo>
                  <a:cubicBezTo>
                    <a:pt x="5504" y="1558"/>
                    <a:pt x="1" y="2392"/>
                    <a:pt x="2936" y="5460"/>
                  </a:cubicBezTo>
                  <a:cubicBezTo>
                    <a:pt x="5838" y="8563"/>
                    <a:pt x="3136" y="14233"/>
                    <a:pt x="2336" y="19437"/>
                  </a:cubicBezTo>
                  <a:cubicBezTo>
                    <a:pt x="1535" y="24641"/>
                    <a:pt x="5571" y="26242"/>
                    <a:pt x="5571" y="26242"/>
                  </a:cubicBezTo>
                  <a:cubicBezTo>
                    <a:pt x="5685" y="26250"/>
                    <a:pt x="5797" y="26254"/>
                    <a:pt x="5907" y="26254"/>
                  </a:cubicBezTo>
                  <a:cubicBezTo>
                    <a:pt x="7989" y="26254"/>
                    <a:pt x="9386" y="24794"/>
                    <a:pt x="10241" y="23273"/>
                  </a:cubicBezTo>
                  <a:cubicBezTo>
                    <a:pt x="11442" y="21205"/>
                    <a:pt x="13510" y="19771"/>
                    <a:pt x="15812" y="19170"/>
                  </a:cubicBezTo>
                  <a:cubicBezTo>
                    <a:pt x="27854" y="16101"/>
                    <a:pt x="28654" y="5961"/>
                    <a:pt x="29455" y="3159"/>
                  </a:cubicBezTo>
                  <a:cubicBezTo>
                    <a:pt x="30172" y="725"/>
                    <a:pt x="26371" y="1"/>
                    <a:pt x="21598"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g5552a0a7784c1f3_148"/>
            <p:cNvSpPr/>
            <p:nvPr/>
          </p:nvSpPr>
          <p:spPr>
            <a:xfrm>
              <a:off x="3514350" y="1911350"/>
              <a:ext cx="198275" cy="92100"/>
            </a:xfrm>
            <a:custGeom>
              <a:rect b="b" l="l" r="r" t="t"/>
              <a:pathLst>
                <a:path extrusionOk="0" h="3684" w="7931">
                  <a:moveTo>
                    <a:pt x="6868" y="0"/>
                  </a:moveTo>
                  <a:cubicBezTo>
                    <a:pt x="5616" y="0"/>
                    <a:pt x="3503" y="653"/>
                    <a:pt x="2102" y="653"/>
                  </a:cubicBezTo>
                  <a:cubicBezTo>
                    <a:pt x="0" y="653"/>
                    <a:pt x="2602" y="2621"/>
                    <a:pt x="2602" y="2621"/>
                  </a:cubicBezTo>
                  <a:cubicBezTo>
                    <a:pt x="3106" y="3386"/>
                    <a:pt x="3746" y="3684"/>
                    <a:pt x="4405" y="3684"/>
                  </a:cubicBezTo>
                  <a:cubicBezTo>
                    <a:pt x="6103" y="3684"/>
                    <a:pt x="7930" y="1710"/>
                    <a:pt x="7906" y="653"/>
                  </a:cubicBezTo>
                  <a:cubicBezTo>
                    <a:pt x="7906" y="163"/>
                    <a:pt x="7495" y="0"/>
                    <a:pt x="686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g5552a0a7784c1f3_148"/>
            <p:cNvSpPr/>
            <p:nvPr/>
          </p:nvSpPr>
          <p:spPr>
            <a:xfrm>
              <a:off x="2822175" y="1888950"/>
              <a:ext cx="124300" cy="100700"/>
            </a:xfrm>
            <a:custGeom>
              <a:rect b="b" l="l" r="r" t="t"/>
              <a:pathLst>
                <a:path extrusionOk="0" h="4028" w="4972">
                  <a:moveTo>
                    <a:pt x="1148" y="0"/>
                  </a:moveTo>
                  <a:cubicBezTo>
                    <a:pt x="1097" y="0"/>
                    <a:pt x="1037" y="5"/>
                    <a:pt x="968" y="14"/>
                  </a:cubicBezTo>
                  <a:cubicBezTo>
                    <a:pt x="1" y="148"/>
                    <a:pt x="101" y="1982"/>
                    <a:pt x="101" y="1982"/>
                  </a:cubicBezTo>
                  <a:cubicBezTo>
                    <a:pt x="389" y="3441"/>
                    <a:pt x="1350" y="4027"/>
                    <a:pt x="2165" y="4027"/>
                  </a:cubicBezTo>
                  <a:cubicBezTo>
                    <a:pt x="2767" y="4027"/>
                    <a:pt x="3290" y="3707"/>
                    <a:pt x="3403" y="3183"/>
                  </a:cubicBezTo>
                  <a:cubicBezTo>
                    <a:pt x="3520" y="2566"/>
                    <a:pt x="3912" y="2533"/>
                    <a:pt x="4275" y="2533"/>
                  </a:cubicBezTo>
                  <a:cubicBezTo>
                    <a:pt x="4319" y="2533"/>
                    <a:pt x="4362" y="2533"/>
                    <a:pt x="4405" y="2533"/>
                  </a:cubicBezTo>
                  <a:cubicBezTo>
                    <a:pt x="4714" y="2533"/>
                    <a:pt x="4971" y="2507"/>
                    <a:pt x="4971" y="2082"/>
                  </a:cubicBezTo>
                  <a:cubicBezTo>
                    <a:pt x="4938" y="1115"/>
                    <a:pt x="4604" y="748"/>
                    <a:pt x="2770" y="748"/>
                  </a:cubicBezTo>
                  <a:cubicBezTo>
                    <a:pt x="1097" y="748"/>
                    <a:pt x="1812" y="0"/>
                    <a:pt x="114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g5552a0a7784c1f3_148"/>
            <p:cNvSpPr/>
            <p:nvPr/>
          </p:nvSpPr>
          <p:spPr>
            <a:xfrm>
              <a:off x="2739625" y="1739325"/>
              <a:ext cx="308775" cy="169200"/>
            </a:xfrm>
            <a:custGeom>
              <a:rect b="b" l="l" r="r" t="t"/>
              <a:pathLst>
                <a:path extrusionOk="0" h="6768" w="12351">
                  <a:moveTo>
                    <a:pt x="6120" y="1"/>
                  </a:moveTo>
                  <a:cubicBezTo>
                    <a:pt x="5774" y="1"/>
                    <a:pt x="5455" y="80"/>
                    <a:pt x="5204" y="262"/>
                  </a:cubicBezTo>
                  <a:cubicBezTo>
                    <a:pt x="3870" y="1229"/>
                    <a:pt x="1" y="295"/>
                    <a:pt x="634" y="2597"/>
                  </a:cubicBezTo>
                  <a:cubicBezTo>
                    <a:pt x="634" y="2597"/>
                    <a:pt x="1338" y="2473"/>
                    <a:pt x="2178" y="2473"/>
                  </a:cubicBezTo>
                  <a:cubicBezTo>
                    <a:pt x="3238" y="2473"/>
                    <a:pt x="4517" y="2671"/>
                    <a:pt x="4871" y="3564"/>
                  </a:cubicBezTo>
                  <a:cubicBezTo>
                    <a:pt x="5441" y="5054"/>
                    <a:pt x="6132" y="6243"/>
                    <a:pt x="7345" y="6243"/>
                  </a:cubicBezTo>
                  <a:cubicBezTo>
                    <a:pt x="7408" y="6243"/>
                    <a:pt x="7473" y="6239"/>
                    <a:pt x="7539" y="6233"/>
                  </a:cubicBezTo>
                  <a:cubicBezTo>
                    <a:pt x="8280" y="6159"/>
                    <a:pt x="8826" y="5982"/>
                    <a:pt x="9250" y="5982"/>
                  </a:cubicBezTo>
                  <a:cubicBezTo>
                    <a:pt x="9590" y="5982"/>
                    <a:pt x="9852" y="6095"/>
                    <a:pt x="10074" y="6466"/>
                  </a:cubicBezTo>
                  <a:cubicBezTo>
                    <a:pt x="10186" y="6673"/>
                    <a:pt x="10401" y="6768"/>
                    <a:pt x="10636" y="6768"/>
                  </a:cubicBezTo>
                  <a:cubicBezTo>
                    <a:pt x="11390" y="6768"/>
                    <a:pt x="12351" y="5796"/>
                    <a:pt x="10775" y="4398"/>
                  </a:cubicBezTo>
                  <a:cubicBezTo>
                    <a:pt x="8740" y="2563"/>
                    <a:pt x="7639" y="3931"/>
                    <a:pt x="8740" y="2563"/>
                  </a:cubicBezTo>
                  <a:cubicBezTo>
                    <a:pt x="9607" y="1480"/>
                    <a:pt x="7614" y="1"/>
                    <a:pt x="6120"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g5552a0a7784c1f3_148"/>
            <p:cNvSpPr/>
            <p:nvPr/>
          </p:nvSpPr>
          <p:spPr>
            <a:xfrm>
              <a:off x="2771250" y="1526650"/>
              <a:ext cx="388700" cy="128700"/>
            </a:xfrm>
            <a:custGeom>
              <a:rect b="b" l="l" r="r" t="t"/>
              <a:pathLst>
                <a:path extrusionOk="0" h="5148" w="15548">
                  <a:moveTo>
                    <a:pt x="10718" y="0"/>
                  </a:moveTo>
                  <a:cubicBezTo>
                    <a:pt x="8726" y="0"/>
                    <a:pt x="6710" y="342"/>
                    <a:pt x="6341" y="963"/>
                  </a:cubicBezTo>
                  <a:cubicBezTo>
                    <a:pt x="5826" y="1806"/>
                    <a:pt x="4850" y="2436"/>
                    <a:pt x="4222" y="2436"/>
                  </a:cubicBezTo>
                  <a:cubicBezTo>
                    <a:pt x="3956" y="2436"/>
                    <a:pt x="3752" y="2322"/>
                    <a:pt x="3672" y="2064"/>
                  </a:cubicBezTo>
                  <a:cubicBezTo>
                    <a:pt x="3560" y="1648"/>
                    <a:pt x="2695" y="1408"/>
                    <a:pt x="1840" y="1408"/>
                  </a:cubicBezTo>
                  <a:cubicBezTo>
                    <a:pt x="914" y="1408"/>
                    <a:pt x="1" y="1689"/>
                    <a:pt x="70" y="2331"/>
                  </a:cubicBezTo>
                  <a:cubicBezTo>
                    <a:pt x="170" y="3532"/>
                    <a:pt x="4306" y="4866"/>
                    <a:pt x="4306" y="4866"/>
                  </a:cubicBezTo>
                  <a:cubicBezTo>
                    <a:pt x="4306" y="4866"/>
                    <a:pt x="5039" y="5148"/>
                    <a:pt x="6007" y="5148"/>
                  </a:cubicBezTo>
                  <a:cubicBezTo>
                    <a:pt x="6703" y="5148"/>
                    <a:pt x="7522" y="5002"/>
                    <a:pt x="8276" y="4499"/>
                  </a:cubicBezTo>
                  <a:cubicBezTo>
                    <a:pt x="10110" y="3265"/>
                    <a:pt x="9844" y="3131"/>
                    <a:pt x="11912" y="2898"/>
                  </a:cubicBezTo>
                  <a:cubicBezTo>
                    <a:pt x="13980" y="2631"/>
                    <a:pt x="15548" y="2498"/>
                    <a:pt x="14947" y="1063"/>
                  </a:cubicBezTo>
                  <a:cubicBezTo>
                    <a:pt x="14632" y="334"/>
                    <a:pt x="12686" y="0"/>
                    <a:pt x="1071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g5552a0a7784c1f3_148"/>
            <p:cNvSpPr/>
            <p:nvPr/>
          </p:nvSpPr>
          <p:spPr>
            <a:xfrm>
              <a:off x="2501125" y="1716275"/>
              <a:ext cx="96750" cy="49400"/>
            </a:xfrm>
            <a:custGeom>
              <a:rect b="b" l="l" r="r" t="t"/>
              <a:pathLst>
                <a:path extrusionOk="0" h="1976" w="3870">
                  <a:moveTo>
                    <a:pt x="1355" y="0"/>
                  </a:moveTo>
                  <a:cubicBezTo>
                    <a:pt x="589" y="0"/>
                    <a:pt x="0" y="617"/>
                    <a:pt x="0" y="617"/>
                  </a:cubicBezTo>
                  <a:cubicBezTo>
                    <a:pt x="0" y="617"/>
                    <a:pt x="0" y="1975"/>
                    <a:pt x="1030" y="1975"/>
                  </a:cubicBezTo>
                  <a:cubicBezTo>
                    <a:pt x="1271" y="1975"/>
                    <a:pt x="1568" y="1901"/>
                    <a:pt x="1935" y="1718"/>
                  </a:cubicBezTo>
                  <a:cubicBezTo>
                    <a:pt x="3870" y="717"/>
                    <a:pt x="2402" y="116"/>
                    <a:pt x="1568" y="16"/>
                  </a:cubicBezTo>
                  <a:cubicBezTo>
                    <a:pt x="1496" y="5"/>
                    <a:pt x="1425" y="0"/>
                    <a:pt x="135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5552a0a7784c1f3_148"/>
            <p:cNvSpPr/>
            <p:nvPr/>
          </p:nvSpPr>
          <p:spPr>
            <a:xfrm>
              <a:off x="2587850" y="1590400"/>
              <a:ext cx="115100" cy="40475"/>
            </a:xfrm>
            <a:custGeom>
              <a:rect b="b" l="l" r="r" t="t"/>
              <a:pathLst>
                <a:path extrusionOk="0" h="1619" w="4604">
                  <a:moveTo>
                    <a:pt x="2873" y="1"/>
                  </a:moveTo>
                  <a:cubicBezTo>
                    <a:pt x="2577" y="1"/>
                    <a:pt x="2234" y="44"/>
                    <a:pt x="1835" y="148"/>
                  </a:cubicBezTo>
                  <a:cubicBezTo>
                    <a:pt x="1835" y="148"/>
                    <a:pt x="1" y="281"/>
                    <a:pt x="501" y="1249"/>
                  </a:cubicBezTo>
                  <a:cubicBezTo>
                    <a:pt x="632" y="1521"/>
                    <a:pt x="1015" y="1619"/>
                    <a:pt x="1497" y="1619"/>
                  </a:cubicBezTo>
                  <a:cubicBezTo>
                    <a:pt x="2727" y="1619"/>
                    <a:pt x="4604" y="982"/>
                    <a:pt x="4604" y="982"/>
                  </a:cubicBezTo>
                  <a:cubicBezTo>
                    <a:pt x="4604" y="982"/>
                    <a:pt x="4285" y="1"/>
                    <a:pt x="2873"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g5552a0a7784c1f3_148"/>
            <p:cNvSpPr/>
            <p:nvPr/>
          </p:nvSpPr>
          <p:spPr>
            <a:xfrm>
              <a:off x="2574425" y="1643225"/>
              <a:ext cx="69500" cy="39025"/>
            </a:xfrm>
            <a:custGeom>
              <a:rect b="b" l="l" r="r" t="t"/>
              <a:pathLst>
                <a:path extrusionOk="0" h="1561" w="2780">
                  <a:moveTo>
                    <a:pt x="1744" y="1"/>
                  </a:moveTo>
                  <a:cubicBezTo>
                    <a:pt x="937" y="1"/>
                    <a:pt x="0" y="517"/>
                    <a:pt x="438" y="1471"/>
                  </a:cubicBezTo>
                  <a:cubicBezTo>
                    <a:pt x="438" y="1471"/>
                    <a:pt x="853" y="1560"/>
                    <a:pt x="1331" y="1560"/>
                  </a:cubicBezTo>
                  <a:cubicBezTo>
                    <a:pt x="1945" y="1560"/>
                    <a:pt x="2664" y="1412"/>
                    <a:pt x="2739" y="737"/>
                  </a:cubicBezTo>
                  <a:cubicBezTo>
                    <a:pt x="2780" y="238"/>
                    <a:pt x="2292" y="1"/>
                    <a:pt x="174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g5552a0a7784c1f3_148"/>
            <p:cNvSpPr/>
            <p:nvPr/>
          </p:nvSpPr>
          <p:spPr>
            <a:xfrm>
              <a:off x="2834525" y="1678900"/>
              <a:ext cx="69575" cy="39125"/>
            </a:xfrm>
            <a:custGeom>
              <a:rect b="b" l="l" r="r" t="t"/>
              <a:pathLst>
                <a:path extrusionOk="0" h="1565" w="2783">
                  <a:moveTo>
                    <a:pt x="1764" y="1"/>
                  </a:moveTo>
                  <a:cubicBezTo>
                    <a:pt x="953" y="1"/>
                    <a:pt x="1" y="517"/>
                    <a:pt x="441" y="1478"/>
                  </a:cubicBezTo>
                  <a:cubicBezTo>
                    <a:pt x="441" y="1478"/>
                    <a:pt x="843" y="1565"/>
                    <a:pt x="1312" y="1565"/>
                  </a:cubicBezTo>
                  <a:cubicBezTo>
                    <a:pt x="1931" y="1565"/>
                    <a:pt x="2667" y="1413"/>
                    <a:pt x="2743" y="711"/>
                  </a:cubicBezTo>
                  <a:cubicBezTo>
                    <a:pt x="2783" y="230"/>
                    <a:pt x="2305" y="1"/>
                    <a:pt x="176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g5552a0a7784c1f3_148"/>
            <p:cNvSpPr/>
            <p:nvPr/>
          </p:nvSpPr>
          <p:spPr>
            <a:xfrm>
              <a:off x="2713675" y="1664075"/>
              <a:ext cx="69525" cy="39000"/>
            </a:xfrm>
            <a:custGeom>
              <a:rect b="b" l="l" r="r" t="t"/>
              <a:pathLst>
                <a:path extrusionOk="0" h="1560" w="2781">
                  <a:moveTo>
                    <a:pt x="1745" y="1"/>
                  </a:moveTo>
                  <a:cubicBezTo>
                    <a:pt x="937" y="1"/>
                    <a:pt x="1" y="516"/>
                    <a:pt x="438" y="1471"/>
                  </a:cubicBezTo>
                  <a:cubicBezTo>
                    <a:pt x="438" y="1471"/>
                    <a:pt x="853" y="1560"/>
                    <a:pt x="1331" y="1560"/>
                  </a:cubicBezTo>
                  <a:cubicBezTo>
                    <a:pt x="1946" y="1560"/>
                    <a:pt x="2665" y="1412"/>
                    <a:pt x="2740" y="737"/>
                  </a:cubicBezTo>
                  <a:cubicBezTo>
                    <a:pt x="2780" y="238"/>
                    <a:pt x="2292" y="1"/>
                    <a:pt x="1745"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g5552a0a7784c1f3_148"/>
            <p:cNvSpPr/>
            <p:nvPr/>
          </p:nvSpPr>
          <p:spPr>
            <a:xfrm>
              <a:off x="2450100" y="1652650"/>
              <a:ext cx="69900" cy="39025"/>
            </a:xfrm>
            <a:custGeom>
              <a:rect b="b" l="l" r="r" t="t"/>
              <a:pathLst>
                <a:path extrusionOk="0" h="1561" w="2796">
                  <a:moveTo>
                    <a:pt x="1776" y="0"/>
                  </a:moveTo>
                  <a:cubicBezTo>
                    <a:pt x="963" y="0"/>
                    <a:pt x="0" y="521"/>
                    <a:pt x="440" y="1461"/>
                  </a:cubicBezTo>
                  <a:cubicBezTo>
                    <a:pt x="440" y="1461"/>
                    <a:pt x="882" y="1561"/>
                    <a:pt x="1378" y="1561"/>
                  </a:cubicBezTo>
                  <a:cubicBezTo>
                    <a:pt x="1991" y="1561"/>
                    <a:pt x="2687" y="1408"/>
                    <a:pt x="2742" y="727"/>
                  </a:cubicBezTo>
                  <a:cubicBezTo>
                    <a:pt x="2795" y="232"/>
                    <a:pt x="2319" y="0"/>
                    <a:pt x="177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g5552a0a7784c1f3_148"/>
            <p:cNvSpPr/>
            <p:nvPr/>
          </p:nvSpPr>
          <p:spPr>
            <a:xfrm>
              <a:off x="3446800" y="2135300"/>
              <a:ext cx="627975" cy="838125"/>
            </a:xfrm>
            <a:custGeom>
              <a:rect b="b" l="l" r="r" t="t"/>
              <a:pathLst>
                <a:path extrusionOk="0" fill="none" h="33525" w="25119">
                  <a:moveTo>
                    <a:pt x="0" y="33525"/>
                  </a:moveTo>
                  <a:lnTo>
                    <a:pt x="0" y="33525"/>
                  </a:lnTo>
                  <a:cubicBezTo>
                    <a:pt x="3003" y="9874"/>
                    <a:pt x="14077" y="7139"/>
                    <a:pt x="25118" y="1"/>
                  </a:cubicBezTo>
                  <a:lnTo>
                    <a:pt x="25118" y="1"/>
                  </a:lnTo>
                </a:path>
              </a:pathLst>
            </a:custGeom>
            <a:noFill/>
            <a:ln cap="rnd" cmpd="sng" w="24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g5552a0a7784c1f3_148"/>
            <p:cNvSpPr/>
            <p:nvPr/>
          </p:nvSpPr>
          <p:spPr>
            <a:xfrm>
              <a:off x="4156475" y="2190350"/>
              <a:ext cx="858975" cy="553750"/>
            </a:xfrm>
            <a:custGeom>
              <a:rect b="b" l="l" r="r" t="t"/>
              <a:pathLst>
                <a:path extrusionOk="0" fill="none" h="22150" w="34359">
                  <a:moveTo>
                    <a:pt x="0" y="0"/>
                  </a:moveTo>
                  <a:lnTo>
                    <a:pt x="0" y="0"/>
                  </a:lnTo>
                  <a:cubicBezTo>
                    <a:pt x="13110" y="834"/>
                    <a:pt x="25085" y="7806"/>
                    <a:pt x="32223" y="18847"/>
                  </a:cubicBezTo>
                  <a:lnTo>
                    <a:pt x="34358" y="22149"/>
                  </a:lnTo>
                </a:path>
              </a:pathLst>
            </a:custGeom>
            <a:noFill/>
            <a:ln cap="rnd" cmpd="sng" w="24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g5552a0a7784c1f3_148"/>
            <p:cNvSpPr/>
            <p:nvPr/>
          </p:nvSpPr>
          <p:spPr>
            <a:xfrm>
              <a:off x="4156475" y="1662475"/>
              <a:ext cx="697175" cy="457000"/>
            </a:xfrm>
            <a:custGeom>
              <a:rect b="b" l="l" r="r" t="t"/>
              <a:pathLst>
                <a:path extrusionOk="0" fill="none" h="18280" w="27887">
                  <a:moveTo>
                    <a:pt x="0" y="18280"/>
                  </a:moveTo>
                  <a:lnTo>
                    <a:pt x="0" y="18280"/>
                  </a:lnTo>
                  <a:cubicBezTo>
                    <a:pt x="4904" y="6838"/>
                    <a:pt x="10808" y="767"/>
                    <a:pt x="23951" y="167"/>
                  </a:cubicBezTo>
                  <a:lnTo>
                    <a:pt x="27887" y="0"/>
                  </a:lnTo>
                </a:path>
              </a:pathLst>
            </a:custGeom>
            <a:noFill/>
            <a:ln cap="rnd" cmpd="sng" w="24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g5552a0a7784c1f3_148"/>
            <p:cNvSpPr/>
            <p:nvPr/>
          </p:nvSpPr>
          <p:spPr>
            <a:xfrm>
              <a:off x="2646225" y="1855925"/>
              <a:ext cx="25" cy="25"/>
            </a:xfrm>
            <a:custGeom>
              <a:rect b="b" l="l" r="r" t="t"/>
              <a:pathLst>
                <a:path extrusionOk="0" h="1" w="1">
                  <a:moveTo>
                    <a:pt x="1" y="1"/>
                  </a:move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g5552a0a7784c1f3_148"/>
            <p:cNvSpPr/>
            <p:nvPr/>
          </p:nvSpPr>
          <p:spPr>
            <a:xfrm>
              <a:off x="2667075" y="1217975"/>
              <a:ext cx="2203275" cy="509550"/>
            </a:xfrm>
            <a:custGeom>
              <a:rect b="b" l="l" r="r" t="t"/>
              <a:pathLst>
                <a:path extrusionOk="0" fill="none" h="20382" w="88131">
                  <a:moveTo>
                    <a:pt x="1" y="19081"/>
                  </a:moveTo>
                  <a:lnTo>
                    <a:pt x="1" y="19081"/>
                  </a:lnTo>
                  <a:cubicBezTo>
                    <a:pt x="30989" y="1"/>
                    <a:pt x="61845" y="1"/>
                    <a:pt x="78957" y="12510"/>
                  </a:cubicBezTo>
                  <a:lnTo>
                    <a:pt x="88130" y="20382"/>
                  </a:lnTo>
                </a:path>
              </a:pathLst>
            </a:custGeom>
            <a:noFill/>
            <a:ln cap="rnd" cmpd="sng" w="24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g5552a0a7784c1f3_148"/>
            <p:cNvSpPr/>
            <p:nvPr/>
          </p:nvSpPr>
          <p:spPr>
            <a:xfrm>
              <a:off x="4502550" y="3504000"/>
              <a:ext cx="105925" cy="71550"/>
            </a:xfrm>
            <a:custGeom>
              <a:rect b="b" l="l" r="r" t="t"/>
              <a:pathLst>
                <a:path extrusionOk="0" h="2862" w="4237">
                  <a:moveTo>
                    <a:pt x="3924" y="0"/>
                  </a:moveTo>
                  <a:cubicBezTo>
                    <a:pt x="3875" y="0"/>
                    <a:pt x="3823" y="19"/>
                    <a:pt x="3770" y="59"/>
                  </a:cubicBezTo>
                  <a:lnTo>
                    <a:pt x="134" y="2360"/>
                  </a:lnTo>
                  <a:cubicBezTo>
                    <a:pt x="34" y="2427"/>
                    <a:pt x="1" y="2560"/>
                    <a:pt x="67" y="2694"/>
                  </a:cubicBezTo>
                  <a:lnTo>
                    <a:pt x="101" y="2760"/>
                  </a:lnTo>
                  <a:cubicBezTo>
                    <a:pt x="165" y="2825"/>
                    <a:pt x="244" y="2862"/>
                    <a:pt x="318" y="2862"/>
                  </a:cubicBezTo>
                  <a:cubicBezTo>
                    <a:pt x="359" y="2862"/>
                    <a:pt x="399" y="2851"/>
                    <a:pt x="434" y="2827"/>
                  </a:cubicBezTo>
                  <a:lnTo>
                    <a:pt x="4104" y="526"/>
                  </a:lnTo>
                  <a:cubicBezTo>
                    <a:pt x="4204" y="459"/>
                    <a:pt x="4237" y="325"/>
                    <a:pt x="4170" y="192"/>
                  </a:cubicBezTo>
                  <a:lnTo>
                    <a:pt x="4104" y="125"/>
                  </a:lnTo>
                  <a:cubicBezTo>
                    <a:pt x="4063" y="44"/>
                    <a:pt x="3998" y="0"/>
                    <a:pt x="392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5552a0a7784c1f3_148"/>
            <p:cNvSpPr/>
            <p:nvPr/>
          </p:nvSpPr>
          <p:spPr>
            <a:xfrm>
              <a:off x="4570100" y="3486475"/>
              <a:ext cx="58400" cy="51350"/>
            </a:xfrm>
            <a:custGeom>
              <a:rect b="b" l="l" r="r" t="t"/>
              <a:pathLst>
                <a:path extrusionOk="0" h="2054" w="2336">
                  <a:moveTo>
                    <a:pt x="1174" y="0"/>
                  </a:moveTo>
                  <a:cubicBezTo>
                    <a:pt x="988" y="0"/>
                    <a:pt x="801" y="52"/>
                    <a:pt x="634" y="159"/>
                  </a:cubicBezTo>
                  <a:cubicBezTo>
                    <a:pt x="134" y="459"/>
                    <a:pt x="1" y="1093"/>
                    <a:pt x="301" y="1593"/>
                  </a:cubicBezTo>
                  <a:cubicBezTo>
                    <a:pt x="493" y="1892"/>
                    <a:pt x="820" y="2054"/>
                    <a:pt x="1163" y="2054"/>
                  </a:cubicBezTo>
                  <a:cubicBezTo>
                    <a:pt x="1356" y="2054"/>
                    <a:pt x="1554" y="2002"/>
                    <a:pt x="1735" y="1894"/>
                  </a:cubicBezTo>
                  <a:cubicBezTo>
                    <a:pt x="2202" y="1593"/>
                    <a:pt x="2336" y="960"/>
                    <a:pt x="2035" y="493"/>
                  </a:cubicBezTo>
                  <a:cubicBezTo>
                    <a:pt x="1842" y="170"/>
                    <a:pt x="1510" y="0"/>
                    <a:pt x="117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g5552a0a7784c1f3_148"/>
            <p:cNvSpPr/>
            <p:nvPr/>
          </p:nvSpPr>
          <p:spPr>
            <a:xfrm>
              <a:off x="4209850" y="3482675"/>
              <a:ext cx="103425" cy="75375"/>
            </a:xfrm>
            <a:custGeom>
              <a:rect b="b" l="l" r="r" t="t"/>
              <a:pathLst>
                <a:path extrusionOk="0" h="3015" w="4137">
                  <a:moveTo>
                    <a:pt x="320" y="0"/>
                  </a:moveTo>
                  <a:cubicBezTo>
                    <a:pt x="246" y="0"/>
                    <a:pt x="173" y="33"/>
                    <a:pt x="134" y="111"/>
                  </a:cubicBezTo>
                  <a:lnTo>
                    <a:pt x="67" y="178"/>
                  </a:lnTo>
                  <a:cubicBezTo>
                    <a:pt x="0" y="278"/>
                    <a:pt x="34" y="445"/>
                    <a:pt x="134" y="511"/>
                  </a:cubicBezTo>
                  <a:lnTo>
                    <a:pt x="3670" y="2980"/>
                  </a:lnTo>
                  <a:cubicBezTo>
                    <a:pt x="3717" y="3003"/>
                    <a:pt x="3764" y="3014"/>
                    <a:pt x="3808" y="3014"/>
                  </a:cubicBezTo>
                  <a:cubicBezTo>
                    <a:pt x="3889" y="3014"/>
                    <a:pt x="3960" y="2978"/>
                    <a:pt x="4003" y="2913"/>
                  </a:cubicBezTo>
                  <a:lnTo>
                    <a:pt x="4070" y="2813"/>
                  </a:lnTo>
                  <a:cubicBezTo>
                    <a:pt x="4137" y="2713"/>
                    <a:pt x="4137" y="2579"/>
                    <a:pt x="4003" y="2479"/>
                  </a:cubicBezTo>
                  <a:lnTo>
                    <a:pt x="467" y="44"/>
                  </a:lnTo>
                  <a:cubicBezTo>
                    <a:pt x="426" y="17"/>
                    <a:pt x="373" y="0"/>
                    <a:pt x="3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g5552a0a7784c1f3_148"/>
            <p:cNvSpPr/>
            <p:nvPr/>
          </p:nvSpPr>
          <p:spPr>
            <a:xfrm>
              <a:off x="4189825" y="3464950"/>
              <a:ext cx="58400" cy="51475"/>
            </a:xfrm>
            <a:custGeom>
              <a:rect b="b" l="l" r="r" t="t"/>
              <a:pathLst>
                <a:path extrusionOk="0" h="2059" w="2336">
                  <a:moveTo>
                    <a:pt x="1162" y="1"/>
                  </a:moveTo>
                  <a:cubicBezTo>
                    <a:pt x="837" y="1"/>
                    <a:pt x="521" y="162"/>
                    <a:pt x="334" y="453"/>
                  </a:cubicBezTo>
                  <a:cubicBezTo>
                    <a:pt x="1" y="920"/>
                    <a:pt x="101" y="1554"/>
                    <a:pt x="568" y="1887"/>
                  </a:cubicBezTo>
                  <a:cubicBezTo>
                    <a:pt x="746" y="2002"/>
                    <a:pt x="948" y="2058"/>
                    <a:pt x="1148" y="2058"/>
                  </a:cubicBezTo>
                  <a:cubicBezTo>
                    <a:pt x="1474" y="2058"/>
                    <a:pt x="1796" y="1910"/>
                    <a:pt x="2002" y="1621"/>
                  </a:cubicBezTo>
                  <a:cubicBezTo>
                    <a:pt x="2336" y="1154"/>
                    <a:pt x="2202" y="520"/>
                    <a:pt x="1735" y="186"/>
                  </a:cubicBezTo>
                  <a:cubicBezTo>
                    <a:pt x="1559" y="60"/>
                    <a:pt x="1359" y="1"/>
                    <a:pt x="116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g5552a0a7784c1f3_148"/>
            <p:cNvSpPr/>
            <p:nvPr/>
          </p:nvSpPr>
          <p:spPr>
            <a:xfrm>
              <a:off x="4337425" y="3408550"/>
              <a:ext cx="44225" cy="117150"/>
            </a:xfrm>
            <a:custGeom>
              <a:rect b="b" l="l" r="r" t="t"/>
              <a:pathLst>
                <a:path extrusionOk="0" h="4686" w="1769">
                  <a:moveTo>
                    <a:pt x="355" y="1"/>
                  </a:moveTo>
                  <a:cubicBezTo>
                    <a:pt x="337" y="1"/>
                    <a:pt x="319" y="3"/>
                    <a:pt x="301" y="7"/>
                  </a:cubicBezTo>
                  <a:lnTo>
                    <a:pt x="201" y="40"/>
                  </a:lnTo>
                  <a:cubicBezTo>
                    <a:pt x="68" y="74"/>
                    <a:pt x="1" y="207"/>
                    <a:pt x="34" y="341"/>
                  </a:cubicBezTo>
                  <a:lnTo>
                    <a:pt x="1168" y="4510"/>
                  </a:lnTo>
                  <a:cubicBezTo>
                    <a:pt x="1196" y="4621"/>
                    <a:pt x="1292" y="4686"/>
                    <a:pt x="1400" y="4686"/>
                  </a:cubicBezTo>
                  <a:cubicBezTo>
                    <a:pt x="1423" y="4686"/>
                    <a:pt x="1446" y="4683"/>
                    <a:pt x="1469" y="4677"/>
                  </a:cubicBezTo>
                  <a:lnTo>
                    <a:pt x="1569" y="4644"/>
                  </a:lnTo>
                  <a:cubicBezTo>
                    <a:pt x="1702" y="4610"/>
                    <a:pt x="1769" y="4477"/>
                    <a:pt x="1735" y="4344"/>
                  </a:cubicBezTo>
                  <a:lnTo>
                    <a:pt x="601" y="174"/>
                  </a:lnTo>
                  <a:cubicBezTo>
                    <a:pt x="572" y="87"/>
                    <a:pt x="469" y="1"/>
                    <a:pt x="35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g5552a0a7784c1f3_148"/>
            <p:cNvSpPr/>
            <p:nvPr/>
          </p:nvSpPr>
          <p:spPr>
            <a:xfrm>
              <a:off x="4317425" y="3391250"/>
              <a:ext cx="56725" cy="51575"/>
            </a:xfrm>
            <a:custGeom>
              <a:rect b="b" l="l" r="r" t="t"/>
              <a:pathLst>
                <a:path extrusionOk="0" h="2063" w="2269">
                  <a:moveTo>
                    <a:pt x="1134" y="1"/>
                  </a:moveTo>
                  <a:cubicBezTo>
                    <a:pt x="1047" y="1"/>
                    <a:pt x="958" y="11"/>
                    <a:pt x="868" y="32"/>
                  </a:cubicBezTo>
                  <a:cubicBezTo>
                    <a:pt x="334" y="199"/>
                    <a:pt x="0" y="766"/>
                    <a:pt x="134" y="1300"/>
                  </a:cubicBezTo>
                  <a:cubicBezTo>
                    <a:pt x="276" y="1754"/>
                    <a:pt x="707" y="2063"/>
                    <a:pt x="1162" y="2063"/>
                  </a:cubicBezTo>
                  <a:cubicBezTo>
                    <a:pt x="1241" y="2063"/>
                    <a:pt x="1322" y="2053"/>
                    <a:pt x="1401" y="2033"/>
                  </a:cubicBezTo>
                  <a:cubicBezTo>
                    <a:pt x="1968" y="1867"/>
                    <a:pt x="2269" y="1300"/>
                    <a:pt x="2135" y="766"/>
                  </a:cubicBezTo>
                  <a:cubicBezTo>
                    <a:pt x="1995" y="289"/>
                    <a:pt x="1595" y="1"/>
                    <a:pt x="113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g5552a0a7784c1f3_148"/>
            <p:cNvSpPr/>
            <p:nvPr/>
          </p:nvSpPr>
          <p:spPr>
            <a:xfrm>
              <a:off x="4443350" y="3399325"/>
              <a:ext cx="54225" cy="113875"/>
            </a:xfrm>
            <a:custGeom>
              <a:rect b="b" l="l" r="r" t="t"/>
              <a:pathLst>
                <a:path extrusionOk="0" h="4555" w="2169">
                  <a:moveTo>
                    <a:pt x="1813" y="1"/>
                  </a:moveTo>
                  <a:cubicBezTo>
                    <a:pt x="1723" y="1"/>
                    <a:pt x="1623" y="60"/>
                    <a:pt x="1568" y="143"/>
                  </a:cubicBezTo>
                  <a:lnTo>
                    <a:pt x="67" y="4179"/>
                  </a:lnTo>
                  <a:cubicBezTo>
                    <a:pt x="0" y="4312"/>
                    <a:pt x="67" y="4446"/>
                    <a:pt x="200" y="4512"/>
                  </a:cubicBezTo>
                  <a:lnTo>
                    <a:pt x="300" y="4546"/>
                  </a:lnTo>
                  <a:cubicBezTo>
                    <a:pt x="318" y="4552"/>
                    <a:pt x="338" y="4554"/>
                    <a:pt x="359" y="4554"/>
                  </a:cubicBezTo>
                  <a:cubicBezTo>
                    <a:pt x="455" y="4554"/>
                    <a:pt x="573" y="4495"/>
                    <a:pt x="601" y="4412"/>
                  </a:cubicBezTo>
                  <a:lnTo>
                    <a:pt x="2102" y="343"/>
                  </a:lnTo>
                  <a:cubicBezTo>
                    <a:pt x="2168" y="243"/>
                    <a:pt x="2102" y="109"/>
                    <a:pt x="1968" y="43"/>
                  </a:cubicBezTo>
                  <a:lnTo>
                    <a:pt x="1868" y="9"/>
                  </a:lnTo>
                  <a:cubicBezTo>
                    <a:pt x="1851" y="3"/>
                    <a:pt x="1832" y="1"/>
                    <a:pt x="181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g5552a0a7784c1f3_148"/>
            <p:cNvSpPr/>
            <p:nvPr/>
          </p:nvSpPr>
          <p:spPr>
            <a:xfrm>
              <a:off x="4460025" y="3382025"/>
              <a:ext cx="57575" cy="50900"/>
            </a:xfrm>
            <a:custGeom>
              <a:rect b="b" l="l" r="r" t="t"/>
              <a:pathLst>
                <a:path extrusionOk="0" h="2036" w="2303">
                  <a:moveTo>
                    <a:pt x="1140" y="1"/>
                  </a:moveTo>
                  <a:cubicBezTo>
                    <a:pt x="731" y="1"/>
                    <a:pt x="356" y="254"/>
                    <a:pt x="201" y="668"/>
                  </a:cubicBezTo>
                  <a:cubicBezTo>
                    <a:pt x="0" y="1202"/>
                    <a:pt x="267" y="1769"/>
                    <a:pt x="801" y="1969"/>
                  </a:cubicBezTo>
                  <a:cubicBezTo>
                    <a:pt x="921" y="2014"/>
                    <a:pt x="1043" y="2035"/>
                    <a:pt x="1162" y="2035"/>
                  </a:cubicBezTo>
                  <a:cubicBezTo>
                    <a:pt x="1571" y="2035"/>
                    <a:pt x="1947" y="1782"/>
                    <a:pt x="2102" y="1368"/>
                  </a:cubicBezTo>
                  <a:cubicBezTo>
                    <a:pt x="2302" y="835"/>
                    <a:pt x="2035" y="268"/>
                    <a:pt x="1501" y="67"/>
                  </a:cubicBezTo>
                  <a:cubicBezTo>
                    <a:pt x="1381" y="22"/>
                    <a:pt x="1259" y="1"/>
                    <a:pt x="114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g5552a0a7784c1f3_148"/>
            <p:cNvSpPr/>
            <p:nvPr/>
          </p:nvSpPr>
          <p:spPr>
            <a:xfrm>
              <a:off x="4223175" y="3700600"/>
              <a:ext cx="106775" cy="71775"/>
            </a:xfrm>
            <a:custGeom>
              <a:rect b="b" l="l" r="r" t="t"/>
              <a:pathLst>
                <a:path extrusionOk="0" h="2871" w="4271">
                  <a:moveTo>
                    <a:pt x="3920" y="0"/>
                  </a:moveTo>
                  <a:cubicBezTo>
                    <a:pt x="3878" y="0"/>
                    <a:pt x="3837" y="11"/>
                    <a:pt x="3804" y="34"/>
                  </a:cubicBezTo>
                  <a:lnTo>
                    <a:pt x="168" y="2335"/>
                  </a:lnTo>
                  <a:cubicBezTo>
                    <a:pt x="34" y="2435"/>
                    <a:pt x="1" y="2569"/>
                    <a:pt x="101" y="2669"/>
                  </a:cubicBezTo>
                  <a:lnTo>
                    <a:pt x="134" y="2769"/>
                  </a:lnTo>
                  <a:cubicBezTo>
                    <a:pt x="177" y="2833"/>
                    <a:pt x="262" y="2870"/>
                    <a:pt x="344" y="2870"/>
                  </a:cubicBezTo>
                  <a:cubicBezTo>
                    <a:pt x="389" y="2870"/>
                    <a:pt x="433" y="2859"/>
                    <a:pt x="468" y="2836"/>
                  </a:cubicBezTo>
                  <a:lnTo>
                    <a:pt x="4104" y="534"/>
                  </a:lnTo>
                  <a:cubicBezTo>
                    <a:pt x="4237" y="467"/>
                    <a:pt x="4271" y="300"/>
                    <a:pt x="4204" y="200"/>
                  </a:cubicBezTo>
                  <a:lnTo>
                    <a:pt x="4137" y="134"/>
                  </a:lnTo>
                  <a:cubicBezTo>
                    <a:pt x="4093" y="45"/>
                    <a:pt x="4004" y="0"/>
                    <a:pt x="39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g5552a0a7784c1f3_148"/>
            <p:cNvSpPr/>
            <p:nvPr/>
          </p:nvSpPr>
          <p:spPr>
            <a:xfrm>
              <a:off x="4203175" y="3738525"/>
              <a:ext cx="58400" cy="51750"/>
            </a:xfrm>
            <a:custGeom>
              <a:rect b="b" l="l" r="r" t="t"/>
              <a:pathLst>
                <a:path extrusionOk="0" h="2070" w="2336">
                  <a:moveTo>
                    <a:pt x="1152" y="0"/>
                  </a:moveTo>
                  <a:cubicBezTo>
                    <a:pt x="974" y="0"/>
                    <a:pt x="794" y="48"/>
                    <a:pt x="634" y="151"/>
                  </a:cubicBezTo>
                  <a:cubicBezTo>
                    <a:pt x="167" y="485"/>
                    <a:pt x="0" y="1118"/>
                    <a:pt x="301" y="1585"/>
                  </a:cubicBezTo>
                  <a:cubicBezTo>
                    <a:pt x="498" y="1892"/>
                    <a:pt x="840" y="2070"/>
                    <a:pt x="1193" y="2070"/>
                  </a:cubicBezTo>
                  <a:cubicBezTo>
                    <a:pt x="1377" y="2070"/>
                    <a:pt x="1564" y="2022"/>
                    <a:pt x="1735" y="1919"/>
                  </a:cubicBezTo>
                  <a:cubicBezTo>
                    <a:pt x="2202" y="1585"/>
                    <a:pt x="2335" y="952"/>
                    <a:pt x="2035" y="485"/>
                  </a:cubicBezTo>
                  <a:cubicBezTo>
                    <a:pt x="1838" y="177"/>
                    <a:pt x="1496" y="0"/>
                    <a:pt x="115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g5552a0a7784c1f3_148"/>
            <p:cNvSpPr/>
            <p:nvPr/>
          </p:nvSpPr>
          <p:spPr>
            <a:xfrm>
              <a:off x="4487550" y="3712900"/>
              <a:ext cx="88425" cy="92175"/>
            </a:xfrm>
            <a:custGeom>
              <a:rect b="b" l="l" r="r" t="t"/>
              <a:pathLst>
                <a:path extrusionOk="0" h="3687" w="3537">
                  <a:moveTo>
                    <a:pt x="334" y="0"/>
                  </a:moveTo>
                  <a:cubicBezTo>
                    <a:pt x="275" y="0"/>
                    <a:pt x="217" y="25"/>
                    <a:pt x="167" y="75"/>
                  </a:cubicBezTo>
                  <a:lnTo>
                    <a:pt x="100" y="142"/>
                  </a:lnTo>
                  <a:cubicBezTo>
                    <a:pt x="0" y="209"/>
                    <a:pt x="0" y="375"/>
                    <a:pt x="67" y="476"/>
                  </a:cubicBezTo>
                  <a:lnTo>
                    <a:pt x="3036" y="3611"/>
                  </a:lnTo>
                  <a:cubicBezTo>
                    <a:pt x="3086" y="3661"/>
                    <a:pt x="3144" y="3686"/>
                    <a:pt x="3202" y="3686"/>
                  </a:cubicBezTo>
                  <a:cubicBezTo>
                    <a:pt x="3261" y="3686"/>
                    <a:pt x="3319" y="3661"/>
                    <a:pt x="3369" y="3611"/>
                  </a:cubicBezTo>
                  <a:lnTo>
                    <a:pt x="3436" y="3544"/>
                  </a:lnTo>
                  <a:cubicBezTo>
                    <a:pt x="3536" y="3478"/>
                    <a:pt x="3536" y="3311"/>
                    <a:pt x="3469" y="3211"/>
                  </a:cubicBezTo>
                  <a:lnTo>
                    <a:pt x="501" y="75"/>
                  </a:lnTo>
                  <a:cubicBezTo>
                    <a:pt x="451" y="25"/>
                    <a:pt x="392" y="0"/>
                    <a:pt x="33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g5552a0a7784c1f3_148"/>
            <p:cNvSpPr/>
            <p:nvPr/>
          </p:nvSpPr>
          <p:spPr>
            <a:xfrm>
              <a:off x="4539250" y="3771050"/>
              <a:ext cx="56725" cy="51425"/>
            </a:xfrm>
            <a:custGeom>
              <a:rect b="b" l="l" r="r" t="t"/>
              <a:pathLst>
                <a:path extrusionOk="0" h="2057" w="2269">
                  <a:moveTo>
                    <a:pt x="1131" y="0"/>
                  </a:moveTo>
                  <a:cubicBezTo>
                    <a:pt x="879" y="0"/>
                    <a:pt x="626" y="93"/>
                    <a:pt x="434" y="284"/>
                  </a:cubicBezTo>
                  <a:cubicBezTo>
                    <a:pt x="0" y="685"/>
                    <a:pt x="0" y="1318"/>
                    <a:pt x="367" y="1752"/>
                  </a:cubicBezTo>
                  <a:cubicBezTo>
                    <a:pt x="572" y="1957"/>
                    <a:pt x="846" y="2057"/>
                    <a:pt x="1119" y="2057"/>
                  </a:cubicBezTo>
                  <a:cubicBezTo>
                    <a:pt x="1380" y="2057"/>
                    <a:pt x="1639" y="1965"/>
                    <a:pt x="1835" y="1785"/>
                  </a:cubicBezTo>
                  <a:cubicBezTo>
                    <a:pt x="2235" y="1385"/>
                    <a:pt x="2269" y="751"/>
                    <a:pt x="1868" y="318"/>
                  </a:cubicBezTo>
                  <a:cubicBezTo>
                    <a:pt x="1677" y="109"/>
                    <a:pt x="1405" y="0"/>
                    <a:pt x="113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g5552a0a7784c1f3_148"/>
            <p:cNvSpPr/>
            <p:nvPr/>
          </p:nvSpPr>
          <p:spPr>
            <a:xfrm>
              <a:off x="4173975" y="3607200"/>
              <a:ext cx="120125" cy="21700"/>
            </a:xfrm>
            <a:custGeom>
              <a:rect b="b" l="l" r="r" t="t"/>
              <a:pathLst>
                <a:path extrusionOk="0" h="868" w="4805">
                  <a:moveTo>
                    <a:pt x="268" y="0"/>
                  </a:moveTo>
                  <a:cubicBezTo>
                    <a:pt x="134" y="0"/>
                    <a:pt x="34" y="100"/>
                    <a:pt x="1" y="234"/>
                  </a:cubicBezTo>
                  <a:lnTo>
                    <a:pt x="1" y="334"/>
                  </a:lnTo>
                  <a:cubicBezTo>
                    <a:pt x="1" y="467"/>
                    <a:pt x="101" y="567"/>
                    <a:pt x="234" y="601"/>
                  </a:cubicBezTo>
                  <a:lnTo>
                    <a:pt x="4537" y="867"/>
                  </a:lnTo>
                  <a:cubicBezTo>
                    <a:pt x="4671" y="867"/>
                    <a:pt x="4804" y="767"/>
                    <a:pt x="4804" y="634"/>
                  </a:cubicBezTo>
                  <a:lnTo>
                    <a:pt x="4804" y="534"/>
                  </a:lnTo>
                  <a:cubicBezTo>
                    <a:pt x="4804" y="400"/>
                    <a:pt x="4704" y="267"/>
                    <a:pt x="4571" y="267"/>
                  </a:cubicBezTo>
                  <a:lnTo>
                    <a:pt x="268"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g5552a0a7784c1f3_148"/>
            <p:cNvSpPr/>
            <p:nvPr/>
          </p:nvSpPr>
          <p:spPr>
            <a:xfrm>
              <a:off x="4155650" y="3588800"/>
              <a:ext cx="53375" cy="51825"/>
            </a:xfrm>
            <a:custGeom>
              <a:rect b="b" l="l" r="r" t="t"/>
              <a:pathLst>
                <a:path extrusionOk="0" h="2073" w="2135">
                  <a:moveTo>
                    <a:pt x="1073" y="0"/>
                  </a:moveTo>
                  <a:cubicBezTo>
                    <a:pt x="532" y="0"/>
                    <a:pt x="66" y="423"/>
                    <a:pt x="33" y="970"/>
                  </a:cubicBezTo>
                  <a:cubicBezTo>
                    <a:pt x="0" y="1537"/>
                    <a:pt x="434" y="2037"/>
                    <a:pt x="1001" y="2070"/>
                  </a:cubicBezTo>
                  <a:cubicBezTo>
                    <a:pt x="1021" y="2072"/>
                    <a:pt x="1042" y="2072"/>
                    <a:pt x="1062" y="2072"/>
                  </a:cubicBezTo>
                  <a:cubicBezTo>
                    <a:pt x="1603" y="2072"/>
                    <a:pt x="2069" y="1650"/>
                    <a:pt x="2102" y="1103"/>
                  </a:cubicBezTo>
                  <a:cubicBezTo>
                    <a:pt x="2135" y="536"/>
                    <a:pt x="1701" y="36"/>
                    <a:pt x="1134" y="2"/>
                  </a:cubicBezTo>
                  <a:cubicBezTo>
                    <a:pt x="1114" y="1"/>
                    <a:pt x="1093" y="0"/>
                    <a:pt x="107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g5552a0a7784c1f3_148"/>
            <p:cNvSpPr/>
            <p:nvPr/>
          </p:nvSpPr>
          <p:spPr>
            <a:xfrm>
              <a:off x="4427500" y="3756250"/>
              <a:ext cx="36725" cy="117975"/>
            </a:xfrm>
            <a:custGeom>
              <a:rect b="b" l="l" r="r" t="t"/>
              <a:pathLst>
                <a:path extrusionOk="0" h="4719" w="1469">
                  <a:moveTo>
                    <a:pt x="369" y="1"/>
                  </a:moveTo>
                  <a:cubicBezTo>
                    <a:pt x="346" y="1"/>
                    <a:pt x="324" y="3"/>
                    <a:pt x="301" y="9"/>
                  </a:cubicBezTo>
                  <a:lnTo>
                    <a:pt x="201" y="9"/>
                  </a:lnTo>
                  <a:cubicBezTo>
                    <a:pt x="67" y="42"/>
                    <a:pt x="0" y="176"/>
                    <a:pt x="0" y="309"/>
                  </a:cubicBezTo>
                  <a:lnTo>
                    <a:pt x="868" y="4546"/>
                  </a:lnTo>
                  <a:cubicBezTo>
                    <a:pt x="897" y="4632"/>
                    <a:pt x="1001" y="4719"/>
                    <a:pt x="1115" y="4719"/>
                  </a:cubicBezTo>
                  <a:cubicBezTo>
                    <a:pt x="1132" y="4719"/>
                    <a:pt x="1150" y="4717"/>
                    <a:pt x="1168" y="4712"/>
                  </a:cubicBezTo>
                  <a:lnTo>
                    <a:pt x="1268" y="4712"/>
                  </a:lnTo>
                  <a:cubicBezTo>
                    <a:pt x="1368" y="4679"/>
                    <a:pt x="1468" y="4546"/>
                    <a:pt x="1435" y="4412"/>
                  </a:cubicBezTo>
                  <a:lnTo>
                    <a:pt x="568" y="176"/>
                  </a:lnTo>
                  <a:cubicBezTo>
                    <a:pt x="568" y="65"/>
                    <a:pt x="476" y="1"/>
                    <a:pt x="36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g5552a0a7784c1f3_148"/>
            <p:cNvSpPr/>
            <p:nvPr/>
          </p:nvSpPr>
          <p:spPr>
            <a:xfrm>
              <a:off x="4428325" y="3840275"/>
              <a:ext cx="55900" cy="51725"/>
            </a:xfrm>
            <a:custGeom>
              <a:rect b="b" l="l" r="r" t="t"/>
              <a:pathLst>
                <a:path extrusionOk="0" h="2069" w="2236">
                  <a:moveTo>
                    <a:pt x="1089" y="1"/>
                  </a:moveTo>
                  <a:cubicBezTo>
                    <a:pt x="1027" y="1"/>
                    <a:pt x="964" y="6"/>
                    <a:pt x="901" y="17"/>
                  </a:cubicBezTo>
                  <a:cubicBezTo>
                    <a:pt x="334" y="151"/>
                    <a:pt x="1" y="684"/>
                    <a:pt x="101" y="1251"/>
                  </a:cubicBezTo>
                  <a:cubicBezTo>
                    <a:pt x="190" y="1726"/>
                    <a:pt x="648" y="2068"/>
                    <a:pt x="1123" y="2068"/>
                  </a:cubicBezTo>
                  <a:cubicBezTo>
                    <a:pt x="1183" y="2068"/>
                    <a:pt x="1242" y="2063"/>
                    <a:pt x="1302" y="2052"/>
                  </a:cubicBezTo>
                  <a:cubicBezTo>
                    <a:pt x="1869" y="1919"/>
                    <a:pt x="2236" y="1385"/>
                    <a:pt x="2102" y="818"/>
                  </a:cubicBezTo>
                  <a:cubicBezTo>
                    <a:pt x="2013" y="343"/>
                    <a:pt x="1582" y="1"/>
                    <a:pt x="108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g5552a0a7784c1f3_148"/>
            <p:cNvSpPr/>
            <p:nvPr/>
          </p:nvSpPr>
          <p:spPr>
            <a:xfrm>
              <a:off x="4523400" y="3629700"/>
              <a:ext cx="120100" cy="20875"/>
            </a:xfrm>
            <a:custGeom>
              <a:rect b="b" l="l" r="r" t="t"/>
              <a:pathLst>
                <a:path extrusionOk="0" h="835" w="4804">
                  <a:moveTo>
                    <a:pt x="267" y="1"/>
                  </a:moveTo>
                  <a:cubicBezTo>
                    <a:pt x="134" y="1"/>
                    <a:pt x="34" y="101"/>
                    <a:pt x="1" y="234"/>
                  </a:cubicBezTo>
                  <a:lnTo>
                    <a:pt x="1" y="334"/>
                  </a:lnTo>
                  <a:cubicBezTo>
                    <a:pt x="1" y="434"/>
                    <a:pt x="101" y="568"/>
                    <a:pt x="234" y="568"/>
                  </a:cubicBezTo>
                  <a:lnTo>
                    <a:pt x="4537" y="835"/>
                  </a:lnTo>
                  <a:cubicBezTo>
                    <a:pt x="4671" y="835"/>
                    <a:pt x="4771" y="735"/>
                    <a:pt x="4804" y="601"/>
                  </a:cubicBezTo>
                  <a:lnTo>
                    <a:pt x="4804" y="501"/>
                  </a:lnTo>
                  <a:cubicBezTo>
                    <a:pt x="4804" y="368"/>
                    <a:pt x="4704" y="268"/>
                    <a:pt x="4570" y="268"/>
                  </a:cubicBezTo>
                  <a:lnTo>
                    <a:pt x="267"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g5552a0a7784c1f3_148"/>
            <p:cNvSpPr/>
            <p:nvPr/>
          </p:nvSpPr>
          <p:spPr>
            <a:xfrm>
              <a:off x="4609300" y="3617150"/>
              <a:ext cx="52550" cy="51825"/>
            </a:xfrm>
            <a:custGeom>
              <a:rect b="b" l="l" r="r" t="t"/>
              <a:pathLst>
                <a:path extrusionOk="0" h="2073" w="2102">
                  <a:moveTo>
                    <a:pt x="1040" y="1"/>
                  </a:moveTo>
                  <a:cubicBezTo>
                    <a:pt x="501" y="1"/>
                    <a:pt x="66" y="423"/>
                    <a:pt x="34" y="970"/>
                  </a:cubicBezTo>
                  <a:cubicBezTo>
                    <a:pt x="0" y="1537"/>
                    <a:pt x="401" y="2037"/>
                    <a:pt x="968" y="2071"/>
                  </a:cubicBezTo>
                  <a:cubicBezTo>
                    <a:pt x="988" y="2072"/>
                    <a:pt x="1009" y="2072"/>
                    <a:pt x="1029" y="2072"/>
                  </a:cubicBezTo>
                  <a:cubicBezTo>
                    <a:pt x="1570" y="2072"/>
                    <a:pt x="2036" y="1650"/>
                    <a:pt x="2068" y="1103"/>
                  </a:cubicBezTo>
                  <a:cubicBezTo>
                    <a:pt x="2102" y="536"/>
                    <a:pt x="1668" y="36"/>
                    <a:pt x="1101" y="2"/>
                  </a:cubicBezTo>
                  <a:cubicBezTo>
                    <a:pt x="1081" y="1"/>
                    <a:pt x="1060" y="1"/>
                    <a:pt x="104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g5552a0a7784c1f3_148"/>
            <p:cNvSpPr/>
            <p:nvPr/>
          </p:nvSpPr>
          <p:spPr>
            <a:xfrm>
              <a:off x="4324925" y="3752925"/>
              <a:ext cx="54225" cy="113850"/>
            </a:xfrm>
            <a:custGeom>
              <a:rect b="b" l="l" r="r" t="t"/>
              <a:pathLst>
                <a:path extrusionOk="0" h="4554" w="2169">
                  <a:moveTo>
                    <a:pt x="1800" y="0"/>
                  </a:moveTo>
                  <a:cubicBezTo>
                    <a:pt x="1692" y="0"/>
                    <a:pt x="1596" y="65"/>
                    <a:pt x="1568" y="175"/>
                  </a:cubicBezTo>
                  <a:lnTo>
                    <a:pt x="34" y="4212"/>
                  </a:lnTo>
                  <a:cubicBezTo>
                    <a:pt x="1" y="4312"/>
                    <a:pt x="67" y="4479"/>
                    <a:pt x="201" y="4512"/>
                  </a:cubicBezTo>
                  <a:lnTo>
                    <a:pt x="301" y="4545"/>
                  </a:lnTo>
                  <a:cubicBezTo>
                    <a:pt x="318" y="4551"/>
                    <a:pt x="337" y="4554"/>
                    <a:pt x="357" y="4554"/>
                  </a:cubicBezTo>
                  <a:cubicBezTo>
                    <a:pt x="446" y="4554"/>
                    <a:pt x="546" y="4494"/>
                    <a:pt x="601" y="4412"/>
                  </a:cubicBezTo>
                  <a:lnTo>
                    <a:pt x="2102" y="376"/>
                  </a:lnTo>
                  <a:cubicBezTo>
                    <a:pt x="2169" y="242"/>
                    <a:pt x="2102" y="109"/>
                    <a:pt x="1969" y="42"/>
                  </a:cubicBezTo>
                  <a:lnTo>
                    <a:pt x="1869" y="9"/>
                  </a:lnTo>
                  <a:cubicBezTo>
                    <a:pt x="1846" y="3"/>
                    <a:pt x="1823" y="0"/>
                    <a:pt x="180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g5552a0a7784c1f3_148"/>
            <p:cNvSpPr/>
            <p:nvPr/>
          </p:nvSpPr>
          <p:spPr>
            <a:xfrm>
              <a:off x="4304900" y="3833200"/>
              <a:ext cx="57575" cy="50875"/>
            </a:xfrm>
            <a:custGeom>
              <a:rect b="b" l="l" r="r" t="t"/>
              <a:pathLst>
                <a:path extrusionOk="0" h="2035" w="2303">
                  <a:moveTo>
                    <a:pt x="1141" y="0"/>
                  </a:moveTo>
                  <a:cubicBezTo>
                    <a:pt x="732" y="0"/>
                    <a:pt x="356" y="254"/>
                    <a:pt x="201" y="667"/>
                  </a:cubicBezTo>
                  <a:cubicBezTo>
                    <a:pt x="1" y="1201"/>
                    <a:pt x="268" y="1768"/>
                    <a:pt x="802" y="1968"/>
                  </a:cubicBezTo>
                  <a:cubicBezTo>
                    <a:pt x="922" y="2013"/>
                    <a:pt x="1044" y="2034"/>
                    <a:pt x="1163" y="2034"/>
                  </a:cubicBezTo>
                  <a:cubicBezTo>
                    <a:pt x="1572" y="2034"/>
                    <a:pt x="1947" y="1781"/>
                    <a:pt x="2102" y="1368"/>
                  </a:cubicBezTo>
                  <a:cubicBezTo>
                    <a:pt x="2303" y="834"/>
                    <a:pt x="2036" y="267"/>
                    <a:pt x="1502" y="67"/>
                  </a:cubicBezTo>
                  <a:cubicBezTo>
                    <a:pt x="1382" y="22"/>
                    <a:pt x="1260" y="0"/>
                    <a:pt x="114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g5552a0a7784c1f3_148"/>
            <p:cNvSpPr/>
            <p:nvPr/>
          </p:nvSpPr>
          <p:spPr>
            <a:xfrm>
              <a:off x="4230700" y="3470750"/>
              <a:ext cx="354425" cy="318675"/>
            </a:xfrm>
            <a:custGeom>
              <a:rect b="b" l="l" r="r" t="t"/>
              <a:pathLst>
                <a:path extrusionOk="0" h="12747" w="14177">
                  <a:moveTo>
                    <a:pt x="7096" y="1"/>
                  </a:moveTo>
                  <a:cubicBezTo>
                    <a:pt x="5360" y="1"/>
                    <a:pt x="3628" y="705"/>
                    <a:pt x="2369" y="2089"/>
                  </a:cubicBezTo>
                  <a:cubicBezTo>
                    <a:pt x="0" y="4691"/>
                    <a:pt x="200" y="8727"/>
                    <a:pt x="2802" y="11096"/>
                  </a:cubicBezTo>
                  <a:cubicBezTo>
                    <a:pt x="4032" y="12201"/>
                    <a:pt x="5567" y="12747"/>
                    <a:pt x="7092" y="12747"/>
                  </a:cubicBezTo>
                  <a:cubicBezTo>
                    <a:pt x="8834" y="12747"/>
                    <a:pt x="10563" y="12034"/>
                    <a:pt x="11809" y="10629"/>
                  </a:cubicBezTo>
                  <a:cubicBezTo>
                    <a:pt x="14177" y="8027"/>
                    <a:pt x="13977" y="3990"/>
                    <a:pt x="11375" y="1655"/>
                  </a:cubicBezTo>
                  <a:cubicBezTo>
                    <a:pt x="10157" y="547"/>
                    <a:pt x="8624" y="1"/>
                    <a:pt x="709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g5552a0a7784c1f3_148"/>
            <p:cNvSpPr/>
            <p:nvPr/>
          </p:nvSpPr>
          <p:spPr>
            <a:xfrm>
              <a:off x="4417500" y="3517900"/>
              <a:ext cx="40050" cy="38500"/>
            </a:xfrm>
            <a:custGeom>
              <a:rect b="b" l="l" r="r" t="t"/>
              <a:pathLst>
                <a:path extrusionOk="0" h="1540" w="1602">
                  <a:moveTo>
                    <a:pt x="779" y="1"/>
                  </a:moveTo>
                  <a:cubicBezTo>
                    <a:pt x="401" y="1"/>
                    <a:pt x="65" y="322"/>
                    <a:pt x="34" y="703"/>
                  </a:cubicBezTo>
                  <a:cubicBezTo>
                    <a:pt x="0" y="1137"/>
                    <a:pt x="334" y="1504"/>
                    <a:pt x="767" y="1537"/>
                  </a:cubicBezTo>
                  <a:cubicBezTo>
                    <a:pt x="786" y="1539"/>
                    <a:pt x="804" y="1540"/>
                    <a:pt x="823" y="1540"/>
                  </a:cubicBezTo>
                  <a:cubicBezTo>
                    <a:pt x="1201" y="1540"/>
                    <a:pt x="1536" y="1217"/>
                    <a:pt x="1568" y="803"/>
                  </a:cubicBezTo>
                  <a:cubicBezTo>
                    <a:pt x="1601" y="370"/>
                    <a:pt x="1268" y="3"/>
                    <a:pt x="834" y="3"/>
                  </a:cubicBezTo>
                  <a:cubicBezTo>
                    <a:pt x="816" y="1"/>
                    <a:pt x="797" y="1"/>
                    <a:pt x="77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g5552a0a7784c1f3_148"/>
            <p:cNvSpPr/>
            <p:nvPr/>
          </p:nvSpPr>
          <p:spPr>
            <a:xfrm>
              <a:off x="4348275" y="3511225"/>
              <a:ext cx="45050" cy="44350"/>
            </a:xfrm>
            <a:custGeom>
              <a:rect b="b" l="l" r="r" t="t"/>
              <a:pathLst>
                <a:path extrusionOk="0" h="1774" w="1802">
                  <a:moveTo>
                    <a:pt x="876" y="1"/>
                  </a:moveTo>
                  <a:cubicBezTo>
                    <a:pt x="432" y="1"/>
                    <a:pt x="34" y="358"/>
                    <a:pt x="34" y="837"/>
                  </a:cubicBezTo>
                  <a:cubicBezTo>
                    <a:pt x="1" y="1337"/>
                    <a:pt x="367" y="1738"/>
                    <a:pt x="834" y="1771"/>
                  </a:cubicBezTo>
                  <a:cubicBezTo>
                    <a:pt x="856" y="1772"/>
                    <a:pt x="877" y="1773"/>
                    <a:pt x="897" y="1773"/>
                  </a:cubicBezTo>
                  <a:cubicBezTo>
                    <a:pt x="1368" y="1773"/>
                    <a:pt x="1737" y="1416"/>
                    <a:pt x="1768" y="937"/>
                  </a:cubicBezTo>
                  <a:cubicBezTo>
                    <a:pt x="1802" y="470"/>
                    <a:pt x="1435" y="36"/>
                    <a:pt x="935" y="3"/>
                  </a:cubicBezTo>
                  <a:cubicBezTo>
                    <a:pt x="915" y="2"/>
                    <a:pt x="895" y="1"/>
                    <a:pt x="87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g5552a0a7784c1f3_148"/>
            <p:cNvSpPr/>
            <p:nvPr/>
          </p:nvSpPr>
          <p:spPr>
            <a:xfrm>
              <a:off x="4368300" y="3578825"/>
              <a:ext cx="31700" cy="30975"/>
            </a:xfrm>
            <a:custGeom>
              <a:rect b="b" l="l" r="r" t="t"/>
              <a:pathLst>
                <a:path extrusionOk="0" h="1239" w="1268">
                  <a:moveTo>
                    <a:pt x="667" y="1"/>
                  </a:moveTo>
                  <a:cubicBezTo>
                    <a:pt x="334" y="1"/>
                    <a:pt x="33" y="234"/>
                    <a:pt x="33" y="601"/>
                  </a:cubicBezTo>
                  <a:cubicBezTo>
                    <a:pt x="0" y="935"/>
                    <a:pt x="267" y="1235"/>
                    <a:pt x="601" y="1235"/>
                  </a:cubicBezTo>
                  <a:cubicBezTo>
                    <a:pt x="620" y="1237"/>
                    <a:pt x="638" y="1238"/>
                    <a:pt x="657" y="1238"/>
                  </a:cubicBezTo>
                  <a:cubicBezTo>
                    <a:pt x="967" y="1238"/>
                    <a:pt x="1236" y="983"/>
                    <a:pt x="1268" y="668"/>
                  </a:cubicBezTo>
                  <a:cubicBezTo>
                    <a:pt x="1268" y="335"/>
                    <a:pt x="1001" y="34"/>
                    <a:pt x="66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g5552a0a7784c1f3_148"/>
            <p:cNvSpPr/>
            <p:nvPr/>
          </p:nvSpPr>
          <p:spPr>
            <a:xfrm>
              <a:off x="4307425" y="3549600"/>
              <a:ext cx="47550" cy="46825"/>
            </a:xfrm>
            <a:custGeom>
              <a:rect b="b" l="l" r="r" t="t"/>
              <a:pathLst>
                <a:path extrusionOk="0" h="1873" w="1902">
                  <a:moveTo>
                    <a:pt x="942" y="1"/>
                  </a:moveTo>
                  <a:cubicBezTo>
                    <a:pt x="467" y="1"/>
                    <a:pt x="65" y="389"/>
                    <a:pt x="33" y="870"/>
                  </a:cubicBezTo>
                  <a:cubicBezTo>
                    <a:pt x="0" y="1403"/>
                    <a:pt x="367" y="1837"/>
                    <a:pt x="901" y="1870"/>
                  </a:cubicBezTo>
                  <a:cubicBezTo>
                    <a:pt x="920" y="1872"/>
                    <a:pt x="940" y="1872"/>
                    <a:pt x="959" y="1872"/>
                  </a:cubicBezTo>
                  <a:cubicBezTo>
                    <a:pt x="1434" y="1872"/>
                    <a:pt x="1836" y="1484"/>
                    <a:pt x="1868" y="1003"/>
                  </a:cubicBezTo>
                  <a:cubicBezTo>
                    <a:pt x="1901" y="469"/>
                    <a:pt x="1501" y="36"/>
                    <a:pt x="1001" y="2"/>
                  </a:cubicBezTo>
                  <a:cubicBezTo>
                    <a:pt x="981" y="1"/>
                    <a:pt x="962" y="1"/>
                    <a:pt x="94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g5552a0a7784c1f3_148"/>
            <p:cNvSpPr/>
            <p:nvPr/>
          </p:nvSpPr>
          <p:spPr>
            <a:xfrm>
              <a:off x="4419150" y="3672175"/>
              <a:ext cx="36725" cy="36000"/>
            </a:xfrm>
            <a:custGeom>
              <a:rect b="b" l="l" r="r" t="t"/>
              <a:pathLst>
                <a:path extrusionOk="0" h="1440" w="1469">
                  <a:moveTo>
                    <a:pt x="708" y="0"/>
                  </a:moveTo>
                  <a:cubicBezTo>
                    <a:pt x="335" y="0"/>
                    <a:pt x="33" y="290"/>
                    <a:pt x="1" y="670"/>
                  </a:cubicBezTo>
                  <a:cubicBezTo>
                    <a:pt x="1" y="1070"/>
                    <a:pt x="301" y="1437"/>
                    <a:pt x="701" y="1437"/>
                  </a:cubicBezTo>
                  <a:cubicBezTo>
                    <a:pt x="722" y="1439"/>
                    <a:pt x="742" y="1440"/>
                    <a:pt x="762" y="1440"/>
                  </a:cubicBezTo>
                  <a:cubicBezTo>
                    <a:pt x="1135" y="1440"/>
                    <a:pt x="1437" y="1150"/>
                    <a:pt x="1469" y="770"/>
                  </a:cubicBezTo>
                  <a:cubicBezTo>
                    <a:pt x="1469" y="370"/>
                    <a:pt x="1168" y="36"/>
                    <a:pt x="768" y="3"/>
                  </a:cubicBezTo>
                  <a:cubicBezTo>
                    <a:pt x="748" y="1"/>
                    <a:pt x="728" y="0"/>
                    <a:pt x="70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g5552a0a7784c1f3_148"/>
            <p:cNvSpPr/>
            <p:nvPr/>
          </p:nvSpPr>
          <p:spPr>
            <a:xfrm>
              <a:off x="4364950" y="3632975"/>
              <a:ext cx="35900" cy="35125"/>
            </a:xfrm>
            <a:custGeom>
              <a:rect b="b" l="l" r="r" t="t"/>
              <a:pathLst>
                <a:path extrusionOk="0" h="1405" w="1436">
                  <a:moveTo>
                    <a:pt x="707" y="1"/>
                  </a:moveTo>
                  <a:cubicBezTo>
                    <a:pt x="335" y="1"/>
                    <a:pt x="34" y="290"/>
                    <a:pt x="34" y="670"/>
                  </a:cubicBezTo>
                  <a:cubicBezTo>
                    <a:pt x="1" y="1037"/>
                    <a:pt x="301" y="1371"/>
                    <a:pt x="668" y="1404"/>
                  </a:cubicBezTo>
                  <a:cubicBezTo>
                    <a:pt x="1068" y="1404"/>
                    <a:pt x="1402" y="1137"/>
                    <a:pt x="1402" y="737"/>
                  </a:cubicBezTo>
                  <a:cubicBezTo>
                    <a:pt x="1435" y="370"/>
                    <a:pt x="1135" y="37"/>
                    <a:pt x="768" y="3"/>
                  </a:cubicBezTo>
                  <a:cubicBezTo>
                    <a:pt x="748" y="2"/>
                    <a:pt x="727" y="1"/>
                    <a:pt x="70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g5552a0a7784c1f3_148"/>
            <p:cNvSpPr/>
            <p:nvPr/>
          </p:nvSpPr>
          <p:spPr>
            <a:xfrm>
              <a:off x="4493375" y="3665475"/>
              <a:ext cx="29225" cy="28475"/>
            </a:xfrm>
            <a:custGeom>
              <a:rect b="b" l="l" r="r" t="t"/>
              <a:pathLst>
                <a:path extrusionOk="0" h="1139" w="1169">
                  <a:moveTo>
                    <a:pt x="544" y="1"/>
                  </a:moveTo>
                  <a:cubicBezTo>
                    <a:pt x="268" y="1"/>
                    <a:pt x="32" y="226"/>
                    <a:pt x="1" y="538"/>
                  </a:cubicBezTo>
                  <a:cubicBezTo>
                    <a:pt x="1" y="838"/>
                    <a:pt x="234" y="1105"/>
                    <a:pt x="534" y="1138"/>
                  </a:cubicBezTo>
                  <a:cubicBezTo>
                    <a:pt x="868" y="1138"/>
                    <a:pt x="1135" y="905"/>
                    <a:pt x="1135" y="605"/>
                  </a:cubicBezTo>
                  <a:cubicBezTo>
                    <a:pt x="1168" y="271"/>
                    <a:pt x="935" y="4"/>
                    <a:pt x="601" y="4"/>
                  </a:cubicBezTo>
                  <a:cubicBezTo>
                    <a:pt x="582" y="2"/>
                    <a:pt x="563" y="1"/>
                    <a:pt x="54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g5552a0a7784c1f3_148"/>
            <p:cNvSpPr/>
            <p:nvPr/>
          </p:nvSpPr>
          <p:spPr>
            <a:xfrm>
              <a:off x="4359950" y="3699925"/>
              <a:ext cx="39225" cy="34725"/>
            </a:xfrm>
            <a:custGeom>
              <a:rect b="b" l="l" r="r" t="t"/>
              <a:pathLst>
                <a:path extrusionOk="0" h="1389" w="1569">
                  <a:moveTo>
                    <a:pt x="762" y="1"/>
                  </a:moveTo>
                  <a:cubicBezTo>
                    <a:pt x="486" y="1"/>
                    <a:pt x="235" y="176"/>
                    <a:pt x="134" y="427"/>
                  </a:cubicBezTo>
                  <a:cubicBezTo>
                    <a:pt x="1" y="794"/>
                    <a:pt x="167" y="1195"/>
                    <a:pt x="534" y="1328"/>
                  </a:cubicBezTo>
                  <a:cubicBezTo>
                    <a:pt x="617" y="1369"/>
                    <a:pt x="703" y="1388"/>
                    <a:pt x="789" y="1388"/>
                  </a:cubicBezTo>
                  <a:cubicBezTo>
                    <a:pt x="1051" y="1388"/>
                    <a:pt x="1309" y="1212"/>
                    <a:pt x="1435" y="961"/>
                  </a:cubicBezTo>
                  <a:cubicBezTo>
                    <a:pt x="1568" y="594"/>
                    <a:pt x="1402" y="194"/>
                    <a:pt x="1035" y="61"/>
                  </a:cubicBezTo>
                  <a:cubicBezTo>
                    <a:pt x="944" y="19"/>
                    <a:pt x="852" y="1"/>
                    <a:pt x="76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g5552a0a7784c1f3_148"/>
            <p:cNvSpPr/>
            <p:nvPr/>
          </p:nvSpPr>
          <p:spPr>
            <a:xfrm>
              <a:off x="4324925" y="3657250"/>
              <a:ext cx="31725" cy="28350"/>
            </a:xfrm>
            <a:custGeom>
              <a:rect b="b" l="l" r="r" t="t"/>
              <a:pathLst>
                <a:path extrusionOk="0" h="1134" w="1269">
                  <a:moveTo>
                    <a:pt x="637" y="0"/>
                  </a:moveTo>
                  <a:cubicBezTo>
                    <a:pt x="410" y="0"/>
                    <a:pt x="205" y="133"/>
                    <a:pt x="101" y="367"/>
                  </a:cubicBezTo>
                  <a:cubicBezTo>
                    <a:pt x="1" y="633"/>
                    <a:pt x="134" y="967"/>
                    <a:pt x="434" y="1100"/>
                  </a:cubicBezTo>
                  <a:cubicBezTo>
                    <a:pt x="493" y="1123"/>
                    <a:pt x="556" y="1133"/>
                    <a:pt x="618" y="1133"/>
                  </a:cubicBezTo>
                  <a:cubicBezTo>
                    <a:pt x="839" y="1133"/>
                    <a:pt x="1064" y="1001"/>
                    <a:pt x="1168" y="767"/>
                  </a:cubicBezTo>
                  <a:cubicBezTo>
                    <a:pt x="1268" y="467"/>
                    <a:pt x="1135" y="166"/>
                    <a:pt x="834" y="33"/>
                  </a:cubicBezTo>
                  <a:cubicBezTo>
                    <a:pt x="768" y="11"/>
                    <a:pt x="702" y="0"/>
                    <a:pt x="63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5552a0a7784c1f3_148"/>
            <p:cNvSpPr/>
            <p:nvPr/>
          </p:nvSpPr>
          <p:spPr>
            <a:xfrm>
              <a:off x="4301575" y="3611350"/>
              <a:ext cx="29225" cy="28475"/>
            </a:xfrm>
            <a:custGeom>
              <a:rect b="b" l="l" r="r" t="t"/>
              <a:pathLst>
                <a:path extrusionOk="0" h="1139" w="1169">
                  <a:moveTo>
                    <a:pt x="634" y="1"/>
                  </a:moveTo>
                  <a:cubicBezTo>
                    <a:pt x="301" y="1"/>
                    <a:pt x="34" y="234"/>
                    <a:pt x="34" y="535"/>
                  </a:cubicBezTo>
                  <a:cubicBezTo>
                    <a:pt x="1" y="868"/>
                    <a:pt x="234" y="1135"/>
                    <a:pt x="568" y="1135"/>
                  </a:cubicBezTo>
                  <a:cubicBezTo>
                    <a:pt x="587" y="1137"/>
                    <a:pt x="606" y="1138"/>
                    <a:pt x="625" y="1138"/>
                  </a:cubicBezTo>
                  <a:cubicBezTo>
                    <a:pt x="901" y="1138"/>
                    <a:pt x="1137" y="914"/>
                    <a:pt x="1168" y="601"/>
                  </a:cubicBezTo>
                  <a:cubicBezTo>
                    <a:pt x="1168" y="301"/>
                    <a:pt x="935" y="34"/>
                    <a:pt x="63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5552a0a7784c1f3_148"/>
            <p:cNvSpPr/>
            <p:nvPr/>
          </p:nvSpPr>
          <p:spPr>
            <a:xfrm>
              <a:off x="4436675" y="3725600"/>
              <a:ext cx="29200" cy="28475"/>
            </a:xfrm>
            <a:custGeom>
              <a:rect b="b" l="l" r="r" t="t"/>
              <a:pathLst>
                <a:path extrusionOk="0" h="1139" w="1168">
                  <a:moveTo>
                    <a:pt x="634" y="1"/>
                  </a:moveTo>
                  <a:cubicBezTo>
                    <a:pt x="301" y="1"/>
                    <a:pt x="34" y="234"/>
                    <a:pt x="34" y="535"/>
                  </a:cubicBezTo>
                  <a:cubicBezTo>
                    <a:pt x="0" y="868"/>
                    <a:pt x="234" y="1135"/>
                    <a:pt x="567" y="1135"/>
                  </a:cubicBezTo>
                  <a:cubicBezTo>
                    <a:pt x="587" y="1137"/>
                    <a:pt x="606" y="1138"/>
                    <a:pt x="624" y="1138"/>
                  </a:cubicBezTo>
                  <a:cubicBezTo>
                    <a:pt x="901" y="1138"/>
                    <a:pt x="1137" y="914"/>
                    <a:pt x="1168" y="601"/>
                  </a:cubicBezTo>
                  <a:cubicBezTo>
                    <a:pt x="1168" y="301"/>
                    <a:pt x="934" y="34"/>
                    <a:pt x="63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5552a0a7784c1f3_148"/>
            <p:cNvSpPr/>
            <p:nvPr/>
          </p:nvSpPr>
          <p:spPr>
            <a:xfrm>
              <a:off x="4435850" y="3618800"/>
              <a:ext cx="31700" cy="30950"/>
            </a:xfrm>
            <a:custGeom>
              <a:rect b="b" l="l" r="r" t="t"/>
              <a:pathLst>
                <a:path extrusionOk="0" h="1238" w="1268">
                  <a:moveTo>
                    <a:pt x="611" y="0"/>
                  </a:moveTo>
                  <a:cubicBezTo>
                    <a:pt x="300" y="0"/>
                    <a:pt x="32" y="256"/>
                    <a:pt x="0" y="570"/>
                  </a:cubicBezTo>
                  <a:cubicBezTo>
                    <a:pt x="0" y="904"/>
                    <a:pt x="234" y="1204"/>
                    <a:pt x="600" y="1237"/>
                  </a:cubicBezTo>
                  <a:cubicBezTo>
                    <a:pt x="934" y="1237"/>
                    <a:pt x="1234" y="971"/>
                    <a:pt x="1234" y="637"/>
                  </a:cubicBezTo>
                  <a:cubicBezTo>
                    <a:pt x="1268" y="303"/>
                    <a:pt x="1001" y="3"/>
                    <a:pt x="667" y="3"/>
                  </a:cubicBezTo>
                  <a:cubicBezTo>
                    <a:pt x="648" y="1"/>
                    <a:pt x="629" y="0"/>
                    <a:pt x="61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g5552a0a7784c1f3_148"/>
            <p:cNvSpPr/>
            <p:nvPr/>
          </p:nvSpPr>
          <p:spPr>
            <a:xfrm>
              <a:off x="4473375" y="3558750"/>
              <a:ext cx="38375" cy="36200"/>
            </a:xfrm>
            <a:custGeom>
              <a:rect b="b" l="l" r="r" t="t"/>
              <a:pathLst>
                <a:path extrusionOk="0" h="1448" w="1535">
                  <a:moveTo>
                    <a:pt x="800" y="1"/>
                  </a:moveTo>
                  <a:cubicBezTo>
                    <a:pt x="427" y="1"/>
                    <a:pt x="96" y="260"/>
                    <a:pt x="33" y="637"/>
                  </a:cubicBezTo>
                  <a:cubicBezTo>
                    <a:pt x="0" y="1037"/>
                    <a:pt x="267" y="1404"/>
                    <a:pt x="667" y="1438"/>
                  </a:cubicBezTo>
                  <a:cubicBezTo>
                    <a:pt x="705" y="1444"/>
                    <a:pt x="743" y="1447"/>
                    <a:pt x="780" y="1447"/>
                  </a:cubicBezTo>
                  <a:cubicBezTo>
                    <a:pt x="1134" y="1447"/>
                    <a:pt x="1438" y="1170"/>
                    <a:pt x="1468" y="837"/>
                  </a:cubicBezTo>
                  <a:cubicBezTo>
                    <a:pt x="1535" y="437"/>
                    <a:pt x="1268" y="70"/>
                    <a:pt x="867" y="3"/>
                  </a:cubicBezTo>
                  <a:cubicBezTo>
                    <a:pt x="845" y="2"/>
                    <a:pt x="822" y="1"/>
                    <a:pt x="80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g5552a0a7784c1f3_148"/>
            <p:cNvSpPr/>
            <p:nvPr/>
          </p:nvSpPr>
          <p:spPr>
            <a:xfrm>
              <a:off x="4425000" y="3570400"/>
              <a:ext cx="30050" cy="27925"/>
            </a:xfrm>
            <a:custGeom>
              <a:rect b="b" l="l" r="r" t="t"/>
              <a:pathLst>
                <a:path extrusionOk="0" h="1117" w="1202">
                  <a:moveTo>
                    <a:pt x="596" y="1"/>
                  </a:moveTo>
                  <a:cubicBezTo>
                    <a:pt x="296" y="1"/>
                    <a:pt x="65" y="193"/>
                    <a:pt x="34" y="471"/>
                  </a:cubicBezTo>
                  <a:cubicBezTo>
                    <a:pt x="0" y="805"/>
                    <a:pt x="201" y="1072"/>
                    <a:pt x="501" y="1105"/>
                  </a:cubicBezTo>
                  <a:cubicBezTo>
                    <a:pt x="540" y="1113"/>
                    <a:pt x="578" y="1117"/>
                    <a:pt x="614" y="1117"/>
                  </a:cubicBezTo>
                  <a:cubicBezTo>
                    <a:pt x="893" y="1117"/>
                    <a:pt x="1105" y="903"/>
                    <a:pt x="1135" y="638"/>
                  </a:cubicBezTo>
                  <a:cubicBezTo>
                    <a:pt x="1201" y="338"/>
                    <a:pt x="968" y="38"/>
                    <a:pt x="668" y="4"/>
                  </a:cubicBezTo>
                  <a:cubicBezTo>
                    <a:pt x="643" y="2"/>
                    <a:pt x="619" y="1"/>
                    <a:pt x="59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g5552a0a7784c1f3_148"/>
            <p:cNvSpPr/>
            <p:nvPr/>
          </p:nvSpPr>
          <p:spPr>
            <a:xfrm>
              <a:off x="4505050" y="3621100"/>
              <a:ext cx="32550" cy="31225"/>
            </a:xfrm>
            <a:custGeom>
              <a:rect b="b" l="l" r="r" t="t"/>
              <a:pathLst>
                <a:path extrusionOk="0" h="1249" w="1302">
                  <a:moveTo>
                    <a:pt x="630" y="1"/>
                  </a:moveTo>
                  <a:cubicBezTo>
                    <a:pt x="335" y="1"/>
                    <a:pt x="64" y="246"/>
                    <a:pt x="34" y="545"/>
                  </a:cubicBezTo>
                  <a:cubicBezTo>
                    <a:pt x="1" y="879"/>
                    <a:pt x="234" y="1179"/>
                    <a:pt x="568" y="1245"/>
                  </a:cubicBezTo>
                  <a:cubicBezTo>
                    <a:pt x="589" y="1248"/>
                    <a:pt x="610" y="1249"/>
                    <a:pt x="632" y="1249"/>
                  </a:cubicBezTo>
                  <a:cubicBezTo>
                    <a:pt x="943" y="1249"/>
                    <a:pt x="1237" y="1024"/>
                    <a:pt x="1268" y="712"/>
                  </a:cubicBezTo>
                  <a:cubicBezTo>
                    <a:pt x="1302" y="345"/>
                    <a:pt x="1068" y="45"/>
                    <a:pt x="735" y="11"/>
                  </a:cubicBezTo>
                  <a:cubicBezTo>
                    <a:pt x="700" y="4"/>
                    <a:pt x="665" y="1"/>
                    <a:pt x="63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g5552a0a7784c1f3_148"/>
            <p:cNvSpPr/>
            <p:nvPr/>
          </p:nvSpPr>
          <p:spPr>
            <a:xfrm>
              <a:off x="2665400" y="3675575"/>
              <a:ext cx="224350" cy="99250"/>
            </a:xfrm>
            <a:custGeom>
              <a:rect b="b" l="l" r="r" t="t"/>
              <a:pathLst>
                <a:path extrusionOk="0" h="3970" w="8974">
                  <a:moveTo>
                    <a:pt x="4471" y="0"/>
                  </a:moveTo>
                  <a:cubicBezTo>
                    <a:pt x="2002" y="0"/>
                    <a:pt x="1" y="868"/>
                    <a:pt x="1" y="1969"/>
                  </a:cubicBezTo>
                  <a:cubicBezTo>
                    <a:pt x="1" y="3069"/>
                    <a:pt x="2002" y="3970"/>
                    <a:pt x="4471" y="3970"/>
                  </a:cubicBezTo>
                  <a:cubicBezTo>
                    <a:pt x="6939" y="3970"/>
                    <a:pt x="8974" y="3069"/>
                    <a:pt x="8974" y="1969"/>
                  </a:cubicBezTo>
                  <a:cubicBezTo>
                    <a:pt x="8974" y="868"/>
                    <a:pt x="6939" y="0"/>
                    <a:pt x="447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g5552a0a7784c1f3_148"/>
            <p:cNvSpPr/>
            <p:nvPr/>
          </p:nvSpPr>
          <p:spPr>
            <a:xfrm>
              <a:off x="5156350" y="2429675"/>
              <a:ext cx="224350" cy="99275"/>
            </a:xfrm>
            <a:custGeom>
              <a:rect b="b" l="l" r="r" t="t"/>
              <a:pathLst>
                <a:path extrusionOk="0" h="3971" w="8974">
                  <a:moveTo>
                    <a:pt x="4504" y="1"/>
                  </a:moveTo>
                  <a:cubicBezTo>
                    <a:pt x="2002" y="1"/>
                    <a:pt x="1" y="901"/>
                    <a:pt x="1" y="2002"/>
                  </a:cubicBezTo>
                  <a:cubicBezTo>
                    <a:pt x="1" y="3070"/>
                    <a:pt x="2002" y="3970"/>
                    <a:pt x="4504" y="3970"/>
                  </a:cubicBezTo>
                  <a:cubicBezTo>
                    <a:pt x="6972" y="3970"/>
                    <a:pt x="8974" y="3070"/>
                    <a:pt x="8974" y="2002"/>
                  </a:cubicBezTo>
                  <a:cubicBezTo>
                    <a:pt x="8974" y="901"/>
                    <a:pt x="6972" y="1"/>
                    <a:pt x="4504"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g5552a0a7784c1f3_148"/>
            <p:cNvSpPr/>
            <p:nvPr/>
          </p:nvSpPr>
          <p:spPr>
            <a:xfrm>
              <a:off x="5263925" y="3913500"/>
              <a:ext cx="132625" cy="88750"/>
            </a:xfrm>
            <a:custGeom>
              <a:rect b="b" l="l" r="r" t="t"/>
              <a:pathLst>
                <a:path extrusionOk="0" h="3550" w="5305">
                  <a:moveTo>
                    <a:pt x="4876" y="1"/>
                  </a:moveTo>
                  <a:cubicBezTo>
                    <a:pt x="4805" y="1"/>
                    <a:pt x="4733" y="19"/>
                    <a:pt x="4671" y="57"/>
                  </a:cubicBezTo>
                  <a:lnTo>
                    <a:pt x="201" y="2892"/>
                  </a:lnTo>
                  <a:cubicBezTo>
                    <a:pt x="34" y="2992"/>
                    <a:pt x="1" y="3226"/>
                    <a:pt x="101" y="3393"/>
                  </a:cubicBezTo>
                  <a:cubicBezTo>
                    <a:pt x="163" y="3497"/>
                    <a:pt x="278" y="3549"/>
                    <a:pt x="396" y="3549"/>
                  </a:cubicBezTo>
                  <a:cubicBezTo>
                    <a:pt x="467" y="3549"/>
                    <a:pt x="539" y="3530"/>
                    <a:pt x="601" y="3493"/>
                  </a:cubicBezTo>
                  <a:lnTo>
                    <a:pt x="5071" y="657"/>
                  </a:lnTo>
                  <a:cubicBezTo>
                    <a:pt x="5238" y="557"/>
                    <a:pt x="5304" y="324"/>
                    <a:pt x="5171" y="157"/>
                  </a:cubicBezTo>
                  <a:cubicBezTo>
                    <a:pt x="5109" y="53"/>
                    <a:pt x="4994" y="1"/>
                    <a:pt x="48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g5552a0a7784c1f3_148"/>
            <p:cNvSpPr/>
            <p:nvPr/>
          </p:nvSpPr>
          <p:spPr>
            <a:xfrm>
              <a:off x="5348150" y="3890525"/>
              <a:ext cx="73425" cy="64650"/>
            </a:xfrm>
            <a:custGeom>
              <a:rect b="b" l="l" r="r" t="t"/>
              <a:pathLst>
                <a:path extrusionOk="0" h="2586" w="2937">
                  <a:moveTo>
                    <a:pt x="1487" y="0"/>
                  </a:moveTo>
                  <a:cubicBezTo>
                    <a:pt x="1252" y="0"/>
                    <a:pt x="1014" y="67"/>
                    <a:pt x="801" y="209"/>
                  </a:cubicBezTo>
                  <a:cubicBezTo>
                    <a:pt x="201" y="576"/>
                    <a:pt x="1" y="1376"/>
                    <a:pt x="401" y="1977"/>
                  </a:cubicBezTo>
                  <a:cubicBezTo>
                    <a:pt x="638" y="2364"/>
                    <a:pt x="1056" y="2585"/>
                    <a:pt x="1484" y="2585"/>
                  </a:cubicBezTo>
                  <a:cubicBezTo>
                    <a:pt x="1718" y="2585"/>
                    <a:pt x="1956" y="2519"/>
                    <a:pt x="2169" y="2377"/>
                  </a:cubicBezTo>
                  <a:cubicBezTo>
                    <a:pt x="2769" y="2010"/>
                    <a:pt x="2936" y="1209"/>
                    <a:pt x="2569" y="609"/>
                  </a:cubicBezTo>
                  <a:cubicBezTo>
                    <a:pt x="2332" y="221"/>
                    <a:pt x="1915" y="0"/>
                    <a:pt x="148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g5552a0a7784c1f3_148"/>
            <p:cNvSpPr/>
            <p:nvPr/>
          </p:nvSpPr>
          <p:spPr>
            <a:xfrm>
              <a:off x="4896175" y="3885975"/>
              <a:ext cx="129275" cy="93750"/>
            </a:xfrm>
            <a:custGeom>
              <a:rect b="b" l="l" r="r" t="t"/>
              <a:pathLst>
                <a:path extrusionOk="0" h="3750" w="5171">
                  <a:moveTo>
                    <a:pt x="419" y="1"/>
                  </a:moveTo>
                  <a:cubicBezTo>
                    <a:pt x="306" y="1"/>
                    <a:pt x="184" y="53"/>
                    <a:pt x="100" y="157"/>
                  </a:cubicBezTo>
                  <a:cubicBezTo>
                    <a:pt x="0" y="324"/>
                    <a:pt x="34" y="558"/>
                    <a:pt x="200" y="658"/>
                  </a:cubicBezTo>
                  <a:lnTo>
                    <a:pt x="4570" y="3693"/>
                  </a:lnTo>
                  <a:cubicBezTo>
                    <a:pt x="4633" y="3731"/>
                    <a:pt x="4700" y="3749"/>
                    <a:pt x="4767" y="3749"/>
                  </a:cubicBezTo>
                  <a:cubicBezTo>
                    <a:pt x="4878" y="3749"/>
                    <a:pt x="4987" y="3697"/>
                    <a:pt x="5070" y="3593"/>
                  </a:cubicBezTo>
                  <a:cubicBezTo>
                    <a:pt x="5171" y="3426"/>
                    <a:pt x="5137" y="3193"/>
                    <a:pt x="4970" y="3093"/>
                  </a:cubicBezTo>
                  <a:lnTo>
                    <a:pt x="601" y="57"/>
                  </a:lnTo>
                  <a:cubicBezTo>
                    <a:pt x="551" y="20"/>
                    <a:pt x="486" y="1"/>
                    <a:pt x="41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g5552a0a7784c1f3_148"/>
            <p:cNvSpPr/>
            <p:nvPr/>
          </p:nvSpPr>
          <p:spPr>
            <a:xfrm>
              <a:off x="4870325" y="3863325"/>
              <a:ext cx="73400" cy="64825"/>
            </a:xfrm>
            <a:custGeom>
              <a:rect b="b" l="l" r="r" t="t"/>
              <a:pathLst>
                <a:path extrusionOk="0" h="2593" w="2936">
                  <a:moveTo>
                    <a:pt x="1470" y="0"/>
                  </a:moveTo>
                  <a:cubicBezTo>
                    <a:pt x="1058" y="0"/>
                    <a:pt x="647" y="193"/>
                    <a:pt x="400" y="563"/>
                  </a:cubicBezTo>
                  <a:cubicBezTo>
                    <a:pt x="0" y="1163"/>
                    <a:pt x="134" y="1964"/>
                    <a:pt x="734" y="2364"/>
                  </a:cubicBezTo>
                  <a:cubicBezTo>
                    <a:pt x="965" y="2518"/>
                    <a:pt x="1225" y="2593"/>
                    <a:pt x="1481" y="2593"/>
                  </a:cubicBezTo>
                  <a:cubicBezTo>
                    <a:pt x="1891" y="2593"/>
                    <a:pt x="2289" y="2400"/>
                    <a:pt x="2535" y="2031"/>
                  </a:cubicBezTo>
                  <a:cubicBezTo>
                    <a:pt x="2936" y="1464"/>
                    <a:pt x="2802" y="630"/>
                    <a:pt x="2202" y="229"/>
                  </a:cubicBezTo>
                  <a:cubicBezTo>
                    <a:pt x="1984" y="76"/>
                    <a:pt x="1727" y="0"/>
                    <a:pt x="147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5552a0a7784c1f3_148"/>
            <p:cNvSpPr/>
            <p:nvPr/>
          </p:nvSpPr>
          <p:spPr>
            <a:xfrm>
              <a:off x="5056275" y="3793000"/>
              <a:ext cx="55075" cy="146275"/>
            </a:xfrm>
            <a:custGeom>
              <a:rect b="b" l="l" r="r" t="t"/>
              <a:pathLst>
                <a:path extrusionOk="0" h="5851" w="2203">
                  <a:moveTo>
                    <a:pt x="377" y="0"/>
                  </a:moveTo>
                  <a:cubicBezTo>
                    <a:pt x="352" y="0"/>
                    <a:pt x="326" y="3"/>
                    <a:pt x="301" y="7"/>
                  </a:cubicBezTo>
                  <a:cubicBezTo>
                    <a:pt x="134" y="74"/>
                    <a:pt x="1" y="274"/>
                    <a:pt x="67" y="474"/>
                  </a:cubicBezTo>
                  <a:lnTo>
                    <a:pt x="1435" y="5577"/>
                  </a:lnTo>
                  <a:cubicBezTo>
                    <a:pt x="1493" y="5752"/>
                    <a:pt x="1653" y="5851"/>
                    <a:pt x="1826" y="5851"/>
                  </a:cubicBezTo>
                  <a:cubicBezTo>
                    <a:pt x="1851" y="5851"/>
                    <a:pt x="1877" y="5849"/>
                    <a:pt x="1902" y="5844"/>
                  </a:cubicBezTo>
                  <a:cubicBezTo>
                    <a:pt x="2102" y="5778"/>
                    <a:pt x="2202" y="5577"/>
                    <a:pt x="2169" y="5377"/>
                  </a:cubicBezTo>
                  <a:lnTo>
                    <a:pt x="768" y="274"/>
                  </a:lnTo>
                  <a:cubicBezTo>
                    <a:pt x="710" y="99"/>
                    <a:pt x="550" y="0"/>
                    <a:pt x="3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5552a0a7784c1f3_148"/>
            <p:cNvSpPr/>
            <p:nvPr/>
          </p:nvSpPr>
          <p:spPr>
            <a:xfrm>
              <a:off x="5031275" y="3771025"/>
              <a:ext cx="70900" cy="64300"/>
            </a:xfrm>
            <a:custGeom>
              <a:rect b="b" l="l" r="r" t="t"/>
              <a:pathLst>
                <a:path extrusionOk="0" h="2572" w="2836">
                  <a:moveTo>
                    <a:pt x="1431" y="0"/>
                  </a:moveTo>
                  <a:cubicBezTo>
                    <a:pt x="1312" y="0"/>
                    <a:pt x="1190" y="17"/>
                    <a:pt x="1067" y="52"/>
                  </a:cubicBezTo>
                  <a:cubicBezTo>
                    <a:pt x="400" y="219"/>
                    <a:pt x="0" y="953"/>
                    <a:pt x="167" y="1620"/>
                  </a:cubicBezTo>
                  <a:cubicBezTo>
                    <a:pt x="332" y="2198"/>
                    <a:pt x="839" y="2572"/>
                    <a:pt x="1404" y="2572"/>
                  </a:cubicBezTo>
                  <a:cubicBezTo>
                    <a:pt x="1524" y="2572"/>
                    <a:pt x="1646" y="2555"/>
                    <a:pt x="1768" y="2520"/>
                  </a:cubicBezTo>
                  <a:cubicBezTo>
                    <a:pt x="2435" y="2354"/>
                    <a:pt x="2835" y="1620"/>
                    <a:pt x="2669" y="953"/>
                  </a:cubicBezTo>
                  <a:cubicBezTo>
                    <a:pt x="2503" y="374"/>
                    <a:pt x="1997" y="0"/>
                    <a:pt x="143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g5552a0a7784c1f3_148"/>
            <p:cNvSpPr/>
            <p:nvPr/>
          </p:nvSpPr>
          <p:spPr>
            <a:xfrm>
              <a:off x="5189700" y="3781325"/>
              <a:ext cx="66750" cy="142475"/>
            </a:xfrm>
            <a:custGeom>
              <a:rect b="b" l="l" r="r" t="t"/>
              <a:pathLst>
                <a:path extrusionOk="0" h="5699" w="2670">
                  <a:moveTo>
                    <a:pt x="2244" y="1"/>
                  </a:moveTo>
                  <a:cubicBezTo>
                    <a:pt x="2105" y="1"/>
                    <a:pt x="1984" y="94"/>
                    <a:pt x="1936" y="240"/>
                  </a:cubicBezTo>
                  <a:lnTo>
                    <a:pt x="68" y="5211"/>
                  </a:lnTo>
                  <a:cubicBezTo>
                    <a:pt x="1" y="5377"/>
                    <a:pt x="101" y="5611"/>
                    <a:pt x="268" y="5678"/>
                  </a:cubicBezTo>
                  <a:cubicBezTo>
                    <a:pt x="310" y="5691"/>
                    <a:pt x="351" y="5698"/>
                    <a:pt x="392" y="5698"/>
                  </a:cubicBezTo>
                  <a:cubicBezTo>
                    <a:pt x="546" y="5698"/>
                    <a:pt x="682" y="5602"/>
                    <a:pt x="735" y="5444"/>
                  </a:cubicBezTo>
                  <a:lnTo>
                    <a:pt x="2603" y="507"/>
                  </a:lnTo>
                  <a:cubicBezTo>
                    <a:pt x="2669" y="307"/>
                    <a:pt x="2569" y="107"/>
                    <a:pt x="2403" y="40"/>
                  </a:cubicBezTo>
                  <a:cubicBezTo>
                    <a:pt x="2349" y="13"/>
                    <a:pt x="2295" y="1"/>
                    <a:pt x="224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g5552a0a7784c1f3_148"/>
            <p:cNvSpPr/>
            <p:nvPr/>
          </p:nvSpPr>
          <p:spPr>
            <a:xfrm>
              <a:off x="5209725" y="3758775"/>
              <a:ext cx="72575" cy="64625"/>
            </a:xfrm>
            <a:custGeom>
              <a:rect b="b" l="l" r="r" t="t"/>
              <a:pathLst>
                <a:path extrusionOk="0" h="2585" w="2903">
                  <a:moveTo>
                    <a:pt x="1467" y="1"/>
                  </a:moveTo>
                  <a:cubicBezTo>
                    <a:pt x="940" y="1"/>
                    <a:pt x="443" y="319"/>
                    <a:pt x="234" y="842"/>
                  </a:cubicBezTo>
                  <a:cubicBezTo>
                    <a:pt x="0" y="1509"/>
                    <a:pt x="334" y="2243"/>
                    <a:pt x="1001" y="2510"/>
                  </a:cubicBezTo>
                  <a:cubicBezTo>
                    <a:pt x="1145" y="2560"/>
                    <a:pt x="1292" y="2584"/>
                    <a:pt x="1436" y="2584"/>
                  </a:cubicBezTo>
                  <a:cubicBezTo>
                    <a:pt x="1963" y="2584"/>
                    <a:pt x="2460" y="2266"/>
                    <a:pt x="2669" y="1743"/>
                  </a:cubicBezTo>
                  <a:cubicBezTo>
                    <a:pt x="2903" y="1076"/>
                    <a:pt x="2569" y="342"/>
                    <a:pt x="1902" y="75"/>
                  </a:cubicBezTo>
                  <a:cubicBezTo>
                    <a:pt x="1758" y="25"/>
                    <a:pt x="1611" y="1"/>
                    <a:pt x="146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5552a0a7784c1f3_148"/>
            <p:cNvSpPr/>
            <p:nvPr/>
          </p:nvSpPr>
          <p:spPr>
            <a:xfrm>
              <a:off x="4913675" y="4160350"/>
              <a:ext cx="132625" cy="88725"/>
            </a:xfrm>
            <a:custGeom>
              <a:rect b="b" l="l" r="r" t="t"/>
              <a:pathLst>
                <a:path extrusionOk="0" h="3549" w="5305">
                  <a:moveTo>
                    <a:pt x="4876" y="0"/>
                  </a:moveTo>
                  <a:cubicBezTo>
                    <a:pt x="4805" y="0"/>
                    <a:pt x="4733" y="19"/>
                    <a:pt x="4671" y="57"/>
                  </a:cubicBezTo>
                  <a:lnTo>
                    <a:pt x="201" y="2892"/>
                  </a:lnTo>
                  <a:cubicBezTo>
                    <a:pt x="34" y="2992"/>
                    <a:pt x="1" y="3226"/>
                    <a:pt x="101" y="3392"/>
                  </a:cubicBezTo>
                  <a:cubicBezTo>
                    <a:pt x="163" y="3497"/>
                    <a:pt x="278" y="3549"/>
                    <a:pt x="396" y="3549"/>
                  </a:cubicBezTo>
                  <a:cubicBezTo>
                    <a:pt x="467" y="3549"/>
                    <a:pt x="539" y="3530"/>
                    <a:pt x="601" y="3492"/>
                  </a:cubicBezTo>
                  <a:lnTo>
                    <a:pt x="5071" y="657"/>
                  </a:lnTo>
                  <a:cubicBezTo>
                    <a:pt x="5238" y="557"/>
                    <a:pt x="5304" y="324"/>
                    <a:pt x="5171" y="157"/>
                  </a:cubicBezTo>
                  <a:cubicBezTo>
                    <a:pt x="5109" y="53"/>
                    <a:pt x="4994" y="0"/>
                    <a:pt x="487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g5552a0a7784c1f3_148"/>
            <p:cNvSpPr/>
            <p:nvPr/>
          </p:nvSpPr>
          <p:spPr>
            <a:xfrm>
              <a:off x="4887825" y="4207425"/>
              <a:ext cx="73425" cy="64625"/>
            </a:xfrm>
            <a:custGeom>
              <a:rect b="b" l="l" r="r" t="t"/>
              <a:pathLst>
                <a:path extrusionOk="0" h="2585" w="2937">
                  <a:moveTo>
                    <a:pt x="1455" y="0"/>
                  </a:moveTo>
                  <a:cubicBezTo>
                    <a:pt x="1218" y="0"/>
                    <a:pt x="981" y="67"/>
                    <a:pt x="768" y="208"/>
                  </a:cubicBezTo>
                  <a:cubicBezTo>
                    <a:pt x="167" y="575"/>
                    <a:pt x="1" y="1376"/>
                    <a:pt x="368" y="1976"/>
                  </a:cubicBezTo>
                  <a:cubicBezTo>
                    <a:pt x="626" y="2364"/>
                    <a:pt x="1038" y="2585"/>
                    <a:pt x="1458" y="2585"/>
                  </a:cubicBezTo>
                  <a:cubicBezTo>
                    <a:pt x="1689" y="2585"/>
                    <a:pt x="1923" y="2518"/>
                    <a:pt x="2135" y="2377"/>
                  </a:cubicBezTo>
                  <a:cubicBezTo>
                    <a:pt x="2769" y="2010"/>
                    <a:pt x="2936" y="1209"/>
                    <a:pt x="2569" y="609"/>
                  </a:cubicBezTo>
                  <a:cubicBezTo>
                    <a:pt x="2311" y="221"/>
                    <a:pt x="1885" y="0"/>
                    <a:pt x="145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g5552a0a7784c1f3_148"/>
            <p:cNvSpPr/>
            <p:nvPr/>
          </p:nvSpPr>
          <p:spPr>
            <a:xfrm>
              <a:off x="5244750" y="4175600"/>
              <a:ext cx="110925" cy="114500"/>
            </a:xfrm>
            <a:custGeom>
              <a:rect b="b" l="l" r="r" t="t"/>
              <a:pathLst>
                <a:path extrusionOk="0" h="4580" w="4437">
                  <a:moveTo>
                    <a:pt x="397" y="1"/>
                  </a:moveTo>
                  <a:cubicBezTo>
                    <a:pt x="306" y="1"/>
                    <a:pt x="213" y="35"/>
                    <a:pt x="134" y="114"/>
                  </a:cubicBezTo>
                  <a:cubicBezTo>
                    <a:pt x="0" y="247"/>
                    <a:pt x="0" y="481"/>
                    <a:pt x="134" y="614"/>
                  </a:cubicBezTo>
                  <a:lnTo>
                    <a:pt x="3770" y="4450"/>
                  </a:lnTo>
                  <a:cubicBezTo>
                    <a:pt x="3840" y="4538"/>
                    <a:pt x="3939" y="4580"/>
                    <a:pt x="4035" y="4580"/>
                  </a:cubicBezTo>
                  <a:cubicBezTo>
                    <a:pt x="4122" y="4580"/>
                    <a:pt x="4207" y="4547"/>
                    <a:pt x="4270" y="4484"/>
                  </a:cubicBezTo>
                  <a:cubicBezTo>
                    <a:pt x="4437" y="4350"/>
                    <a:pt x="4437" y="4117"/>
                    <a:pt x="4304" y="3950"/>
                  </a:cubicBezTo>
                  <a:lnTo>
                    <a:pt x="668" y="114"/>
                  </a:lnTo>
                  <a:cubicBezTo>
                    <a:pt x="597" y="43"/>
                    <a:pt x="499" y="1"/>
                    <a:pt x="39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g5552a0a7784c1f3_148"/>
            <p:cNvSpPr/>
            <p:nvPr/>
          </p:nvSpPr>
          <p:spPr>
            <a:xfrm>
              <a:off x="5308950" y="4247950"/>
              <a:ext cx="71750" cy="64575"/>
            </a:xfrm>
            <a:custGeom>
              <a:rect b="b" l="l" r="r" t="t"/>
              <a:pathLst>
                <a:path extrusionOk="0" h="2583" w="2870">
                  <a:moveTo>
                    <a:pt x="1433" y="0"/>
                  </a:moveTo>
                  <a:cubicBezTo>
                    <a:pt x="1120" y="0"/>
                    <a:pt x="806" y="117"/>
                    <a:pt x="568" y="355"/>
                  </a:cubicBezTo>
                  <a:cubicBezTo>
                    <a:pt x="34" y="856"/>
                    <a:pt x="1" y="1656"/>
                    <a:pt x="501" y="2190"/>
                  </a:cubicBezTo>
                  <a:cubicBezTo>
                    <a:pt x="760" y="2449"/>
                    <a:pt x="1099" y="2582"/>
                    <a:pt x="1439" y="2582"/>
                  </a:cubicBezTo>
                  <a:cubicBezTo>
                    <a:pt x="1758" y="2582"/>
                    <a:pt x="2078" y="2465"/>
                    <a:pt x="2336" y="2223"/>
                  </a:cubicBezTo>
                  <a:cubicBezTo>
                    <a:pt x="2836" y="1756"/>
                    <a:pt x="2870" y="922"/>
                    <a:pt x="2369" y="422"/>
                  </a:cubicBezTo>
                  <a:cubicBezTo>
                    <a:pt x="2125" y="142"/>
                    <a:pt x="1779" y="0"/>
                    <a:pt x="143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g5552a0a7784c1f3_148"/>
            <p:cNvSpPr/>
            <p:nvPr/>
          </p:nvSpPr>
          <p:spPr>
            <a:xfrm>
              <a:off x="4851125" y="4042500"/>
              <a:ext cx="150975" cy="26725"/>
            </a:xfrm>
            <a:custGeom>
              <a:rect b="b" l="l" r="r" t="t"/>
              <a:pathLst>
                <a:path extrusionOk="0" h="1069" w="6039">
                  <a:moveTo>
                    <a:pt x="368" y="1"/>
                  </a:moveTo>
                  <a:cubicBezTo>
                    <a:pt x="168" y="1"/>
                    <a:pt x="1" y="134"/>
                    <a:pt x="1" y="334"/>
                  </a:cubicBezTo>
                  <a:cubicBezTo>
                    <a:pt x="1" y="534"/>
                    <a:pt x="134" y="734"/>
                    <a:pt x="334" y="734"/>
                  </a:cubicBezTo>
                  <a:lnTo>
                    <a:pt x="5638" y="1068"/>
                  </a:lnTo>
                  <a:cubicBezTo>
                    <a:pt x="5838" y="1068"/>
                    <a:pt x="6005" y="901"/>
                    <a:pt x="6005" y="701"/>
                  </a:cubicBezTo>
                  <a:cubicBezTo>
                    <a:pt x="6039" y="501"/>
                    <a:pt x="5872" y="334"/>
                    <a:pt x="5672" y="334"/>
                  </a:cubicBezTo>
                  <a:lnTo>
                    <a:pt x="368"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g5552a0a7784c1f3_148"/>
            <p:cNvSpPr/>
            <p:nvPr/>
          </p:nvSpPr>
          <p:spPr>
            <a:xfrm>
              <a:off x="4827775" y="4019850"/>
              <a:ext cx="66750" cy="64400"/>
            </a:xfrm>
            <a:custGeom>
              <a:rect b="b" l="l" r="r" t="t"/>
              <a:pathLst>
                <a:path extrusionOk="0" h="2576" w="2670">
                  <a:moveTo>
                    <a:pt x="1284" y="0"/>
                  </a:moveTo>
                  <a:cubicBezTo>
                    <a:pt x="632" y="0"/>
                    <a:pt x="66" y="515"/>
                    <a:pt x="34" y="1207"/>
                  </a:cubicBezTo>
                  <a:cubicBezTo>
                    <a:pt x="1" y="1907"/>
                    <a:pt x="535" y="2508"/>
                    <a:pt x="1235" y="2574"/>
                  </a:cubicBezTo>
                  <a:cubicBezTo>
                    <a:pt x="1257" y="2575"/>
                    <a:pt x="1279" y="2576"/>
                    <a:pt x="1300" y="2576"/>
                  </a:cubicBezTo>
                  <a:cubicBezTo>
                    <a:pt x="2004" y="2576"/>
                    <a:pt x="2570" y="2052"/>
                    <a:pt x="2603" y="1340"/>
                  </a:cubicBezTo>
                  <a:cubicBezTo>
                    <a:pt x="2669" y="640"/>
                    <a:pt x="2102" y="39"/>
                    <a:pt x="1402" y="6"/>
                  </a:cubicBezTo>
                  <a:cubicBezTo>
                    <a:pt x="1362" y="2"/>
                    <a:pt x="1323" y="0"/>
                    <a:pt x="128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5552a0a7784c1f3_148"/>
            <p:cNvSpPr/>
            <p:nvPr/>
          </p:nvSpPr>
          <p:spPr>
            <a:xfrm>
              <a:off x="5168850" y="4229175"/>
              <a:ext cx="45900" cy="148200"/>
            </a:xfrm>
            <a:custGeom>
              <a:rect b="b" l="l" r="r" t="t"/>
              <a:pathLst>
                <a:path extrusionOk="0" h="5928" w="1836">
                  <a:moveTo>
                    <a:pt x="395" y="1"/>
                  </a:moveTo>
                  <a:cubicBezTo>
                    <a:pt x="376" y="1"/>
                    <a:pt x="355" y="2"/>
                    <a:pt x="335" y="6"/>
                  </a:cubicBezTo>
                  <a:cubicBezTo>
                    <a:pt x="134" y="72"/>
                    <a:pt x="1" y="239"/>
                    <a:pt x="34" y="439"/>
                  </a:cubicBezTo>
                  <a:lnTo>
                    <a:pt x="1102" y="5643"/>
                  </a:lnTo>
                  <a:cubicBezTo>
                    <a:pt x="1129" y="5808"/>
                    <a:pt x="1270" y="5927"/>
                    <a:pt x="1430" y="5927"/>
                  </a:cubicBezTo>
                  <a:cubicBezTo>
                    <a:pt x="1465" y="5927"/>
                    <a:pt x="1500" y="5922"/>
                    <a:pt x="1535" y="5910"/>
                  </a:cubicBezTo>
                  <a:cubicBezTo>
                    <a:pt x="1736" y="5876"/>
                    <a:pt x="1836" y="5676"/>
                    <a:pt x="1802" y="5510"/>
                  </a:cubicBezTo>
                  <a:lnTo>
                    <a:pt x="768" y="306"/>
                  </a:lnTo>
                  <a:cubicBezTo>
                    <a:pt x="708" y="126"/>
                    <a:pt x="568" y="1"/>
                    <a:pt x="39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5552a0a7784c1f3_148"/>
            <p:cNvSpPr/>
            <p:nvPr/>
          </p:nvSpPr>
          <p:spPr>
            <a:xfrm>
              <a:off x="5169700" y="4335450"/>
              <a:ext cx="70075" cy="64575"/>
            </a:xfrm>
            <a:custGeom>
              <a:rect b="b" l="l" r="r" t="t"/>
              <a:pathLst>
                <a:path extrusionOk="0" h="2583" w="2803">
                  <a:moveTo>
                    <a:pt x="1421" y="0"/>
                  </a:moveTo>
                  <a:cubicBezTo>
                    <a:pt x="1338" y="0"/>
                    <a:pt x="1253" y="8"/>
                    <a:pt x="1168" y="24"/>
                  </a:cubicBezTo>
                  <a:cubicBezTo>
                    <a:pt x="467" y="158"/>
                    <a:pt x="0" y="825"/>
                    <a:pt x="134" y="1525"/>
                  </a:cubicBezTo>
                  <a:cubicBezTo>
                    <a:pt x="281" y="2145"/>
                    <a:pt x="821" y="2582"/>
                    <a:pt x="1428" y="2582"/>
                  </a:cubicBezTo>
                  <a:cubicBezTo>
                    <a:pt x="1507" y="2582"/>
                    <a:pt x="1588" y="2575"/>
                    <a:pt x="1668" y="2559"/>
                  </a:cubicBezTo>
                  <a:cubicBezTo>
                    <a:pt x="2369" y="2393"/>
                    <a:pt x="2802" y="1726"/>
                    <a:pt x="2669" y="1025"/>
                  </a:cubicBezTo>
                  <a:cubicBezTo>
                    <a:pt x="2552" y="410"/>
                    <a:pt x="2023" y="0"/>
                    <a:pt x="142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g5552a0a7784c1f3_148"/>
            <p:cNvSpPr/>
            <p:nvPr/>
          </p:nvSpPr>
          <p:spPr>
            <a:xfrm>
              <a:off x="5289775" y="4070025"/>
              <a:ext cx="150975" cy="26700"/>
            </a:xfrm>
            <a:custGeom>
              <a:rect b="b" l="l" r="r" t="t"/>
              <a:pathLst>
                <a:path extrusionOk="0" h="1068" w="6039">
                  <a:moveTo>
                    <a:pt x="401" y="0"/>
                  </a:moveTo>
                  <a:cubicBezTo>
                    <a:pt x="201" y="0"/>
                    <a:pt x="34" y="167"/>
                    <a:pt x="1" y="367"/>
                  </a:cubicBezTo>
                  <a:cubicBezTo>
                    <a:pt x="1" y="567"/>
                    <a:pt x="134" y="734"/>
                    <a:pt x="334" y="734"/>
                  </a:cubicBezTo>
                  <a:lnTo>
                    <a:pt x="5638" y="1068"/>
                  </a:lnTo>
                  <a:cubicBezTo>
                    <a:pt x="5838" y="1068"/>
                    <a:pt x="6005" y="901"/>
                    <a:pt x="6005" y="734"/>
                  </a:cubicBezTo>
                  <a:cubicBezTo>
                    <a:pt x="6038" y="534"/>
                    <a:pt x="5872" y="334"/>
                    <a:pt x="5671" y="334"/>
                  </a:cubicBezTo>
                  <a:lnTo>
                    <a:pt x="401"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g5552a0a7784c1f3_148"/>
            <p:cNvSpPr/>
            <p:nvPr/>
          </p:nvSpPr>
          <p:spPr>
            <a:xfrm>
              <a:off x="5397350" y="4054975"/>
              <a:ext cx="65925" cy="64400"/>
            </a:xfrm>
            <a:custGeom>
              <a:rect b="b" l="l" r="r" t="t"/>
              <a:pathLst>
                <a:path extrusionOk="0" h="2576" w="2637">
                  <a:moveTo>
                    <a:pt x="1340" y="0"/>
                  </a:moveTo>
                  <a:cubicBezTo>
                    <a:pt x="664" y="0"/>
                    <a:pt x="67" y="523"/>
                    <a:pt x="34" y="1203"/>
                  </a:cubicBezTo>
                  <a:cubicBezTo>
                    <a:pt x="1" y="1937"/>
                    <a:pt x="535" y="2537"/>
                    <a:pt x="1235" y="2570"/>
                  </a:cubicBezTo>
                  <a:cubicBezTo>
                    <a:pt x="1275" y="2574"/>
                    <a:pt x="1314" y="2576"/>
                    <a:pt x="1352" y="2576"/>
                  </a:cubicBezTo>
                  <a:cubicBezTo>
                    <a:pt x="2032" y="2576"/>
                    <a:pt x="2571" y="2032"/>
                    <a:pt x="2603" y="1370"/>
                  </a:cubicBezTo>
                  <a:cubicBezTo>
                    <a:pt x="2636" y="669"/>
                    <a:pt x="2102" y="35"/>
                    <a:pt x="1402" y="2"/>
                  </a:cubicBezTo>
                  <a:cubicBezTo>
                    <a:pt x="1381" y="1"/>
                    <a:pt x="1360" y="0"/>
                    <a:pt x="134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g5552a0a7784c1f3_148"/>
            <p:cNvSpPr/>
            <p:nvPr/>
          </p:nvSpPr>
          <p:spPr>
            <a:xfrm>
              <a:off x="5040425" y="4225825"/>
              <a:ext cx="67575" cy="142450"/>
            </a:xfrm>
            <a:custGeom>
              <a:rect b="b" l="l" r="r" t="t"/>
              <a:pathLst>
                <a:path extrusionOk="0" h="5698" w="2703">
                  <a:moveTo>
                    <a:pt x="2259" y="0"/>
                  </a:moveTo>
                  <a:cubicBezTo>
                    <a:pt x="2123" y="0"/>
                    <a:pt x="1985" y="93"/>
                    <a:pt x="1936" y="240"/>
                  </a:cubicBezTo>
                  <a:lnTo>
                    <a:pt x="68" y="5210"/>
                  </a:lnTo>
                  <a:cubicBezTo>
                    <a:pt x="1" y="5377"/>
                    <a:pt x="101" y="5610"/>
                    <a:pt x="301" y="5677"/>
                  </a:cubicBezTo>
                  <a:cubicBezTo>
                    <a:pt x="336" y="5691"/>
                    <a:pt x="374" y="5697"/>
                    <a:pt x="412" y="5697"/>
                  </a:cubicBezTo>
                  <a:cubicBezTo>
                    <a:pt x="558" y="5697"/>
                    <a:pt x="715" y="5602"/>
                    <a:pt x="768" y="5443"/>
                  </a:cubicBezTo>
                  <a:lnTo>
                    <a:pt x="2636" y="507"/>
                  </a:lnTo>
                  <a:cubicBezTo>
                    <a:pt x="2703" y="306"/>
                    <a:pt x="2603" y="106"/>
                    <a:pt x="2403" y="40"/>
                  </a:cubicBezTo>
                  <a:cubicBezTo>
                    <a:pt x="2358" y="13"/>
                    <a:pt x="2309" y="0"/>
                    <a:pt x="225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g5552a0a7784c1f3_148"/>
            <p:cNvSpPr/>
            <p:nvPr/>
          </p:nvSpPr>
          <p:spPr>
            <a:xfrm>
              <a:off x="5014575" y="4325850"/>
              <a:ext cx="73425" cy="64625"/>
            </a:xfrm>
            <a:custGeom>
              <a:rect b="b" l="l" r="r" t="t"/>
              <a:pathLst>
                <a:path extrusionOk="0" h="2585" w="2937">
                  <a:moveTo>
                    <a:pt x="1497" y="0"/>
                  </a:moveTo>
                  <a:cubicBezTo>
                    <a:pt x="963" y="0"/>
                    <a:pt x="451" y="319"/>
                    <a:pt x="268" y="842"/>
                  </a:cubicBezTo>
                  <a:cubicBezTo>
                    <a:pt x="1" y="1509"/>
                    <a:pt x="334" y="2243"/>
                    <a:pt x="1002" y="2510"/>
                  </a:cubicBezTo>
                  <a:cubicBezTo>
                    <a:pt x="1145" y="2560"/>
                    <a:pt x="1294" y="2584"/>
                    <a:pt x="1440" y="2584"/>
                  </a:cubicBezTo>
                  <a:cubicBezTo>
                    <a:pt x="1975" y="2584"/>
                    <a:pt x="2486" y="2266"/>
                    <a:pt x="2669" y="1743"/>
                  </a:cubicBezTo>
                  <a:cubicBezTo>
                    <a:pt x="2936" y="1075"/>
                    <a:pt x="2603" y="342"/>
                    <a:pt x="1936" y="75"/>
                  </a:cubicBezTo>
                  <a:cubicBezTo>
                    <a:pt x="1792" y="24"/>
                    <a:pt x="1644" y="0"/>
                    <a:pt x="149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g5552a0a7784c1f3_148"/>
            <p:cNvSpPr/>
            <p:nvPr/>
          </p:nvSpPr>
          <p:spPr>
            <a:xfrm>
              <a:off x="4938700" y="3870350"/>
              <a:ext cx="412825" cy="400200"/>
            </a:xfrm>
            <a:custGeom>
              <a:rect b="b" l="l" r="r" t="t"/>
              <a:pathLst>
                <a:path extrusionOk="0" h="16008" w="16513">
                  <a:moveTo>
                    <a:pt x="8248" y="0"/>
                  </a:moveTo>
                  <a:cubicBezTo>
                    <a:pt x="4028" y="0"/>
                    <a:pt x="524" y="3281"/>
                    <a:pt x="267" y="7520"/>
                  </a:cubicBezTo>
                  <a:cubicBezTo>
                    <a:pt x="0" y="11924"/>
                    <a:pt x="3336" y="15726"/>
                    <a:pt x="7773" y="15993"/>
                  </a:cubicBezTo>
                  <a:cubicBezTo>
                    <a:pt x="7936" y="16003"/>
                    <a:pt x="8099" y="16008"/>
                    <a:pt x="8261" y="16008"/>
                  </a:cubicBezTo>
                  <a:cubicBezTo>
                    <a:pt x="12454" y="16008"/>
                    <a:pt x="15988" y="12727"/>
                    <a:pt x="16245" y="8488"/>
                  </a:cubicBezTo>
                  <a:cubicBezTo>
                    <a:pt x="16512" y="4085"/>
                    <a:pt x="13143" y="282"/>
                    <a:pt x="8740" y="15"/>
                  </a:cubicBezTo>
                  <a:cubicBezTo>
                    <a:pt x="8575" y="5"/>
                    <a:pt x="8411" y="0"/>
                    <a:pt x="82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5552a0a7784c1f3_148"/>
            <p:cNvSpPr/>
            <p:nvPr/>
          </p:nvSpPr>
          <p:spPr>
            <a:xfrm>
              <a:off x="5156350" y="3929875"/>
              <a:ext cx="50075" cy="48500"/>
            </a:xfrm>
            <a:custGeom>
              <a:rect b="b" l="l" r="r" t="t"/>
              <a:pathLst>
                <a:path extrusionOk="0" h="1940" w="2003">
                  <a:moveTo>
                    <a:pt x="1006" y="0"/>
                  </a:moveTo>
                  <a:cubicBezTo>
                    <a:pt x="499" y="0"/>
                    <a:pt x="66" y="390"/>
                    <a:pt x="34" y="903"/>
                  </a:cubicBezTo>
                  <a:cubicBezTo>
                    <a:pt x="1" y="1437"/>
                    <a:pt x="434" y="1904"/>
                    <a:pt x="968" y="1937"/>
                  </a:cubicBezTo>
                  <a:cubicBezTo>
                    <a:pt x="989" y="1938"/>
                    <a:pt x="1009" y="1939"/>
                    <a:pt x="1030" y="1939"/>
                  </a:cubicBezTo>
                  <a:cubicBezTo>
                    <a:pt x="1535" y="1939"/>
                    <a:pt x="1937" y="1549"/>
                    <a:pt x="1969" y="1036"/>
                  </a:cubicBezTo>
                  <a:cubicBezTo>
                    <a:pt x="2002" y="503"/>
                    <a:pt x="1602" y="36"/>
                    <a:pt x="1068" y="2"/>
                  </a:cubicBezTo>
                  <a:cubicBezTo>
                    <a:pt x="1047" y="1"/>
                    <a:pt x="1027" y="0"/>
                    <a:pt x="100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5552a0a7784c1f3_148"/>
            <p:cNvSpPr/>
            <p:nvPr/>
          </p:nvSpPr>
          <p:spPr>
            <a:xfrm>
              <a:off x="5069625" y="3922250"/>
              <a:ext cx="56725" cy="55275"/>
            </a:xfrm>
            <a:custGeom>
              <a:rect b="b" l="l" r="r" t="t"/>
              <a:pathLst>
                <a:path extrusionOk="0" h="2211" w="2269">
                  <a:moveTo>
                    <a:pt x="1082" y="1"/>
                  </a:moveTo>
                  <a:cubicBezTo>
                    <a:pt x="506" y="1"/>
                    <a:pt x="65" y="448"/>
                    <a:pt x="34" y="1041"/>
                  </a:cubicBezTo>
                  <a:cubicBezTo>
                    <a:pt x="0" y="1642"/>
                    <a:pt x="434" y="2142"/>
                    <a:pt x="1068" y="2209"/>
                  </a:cubicBezTo>
                  <a:cubicBezTo>
                    <a:pt x="1088" y="2210"/>
                    <a:pt x="1108" y="2210"/>
                    <a:pt x="1128" y="2210"/>
                  </a:cubicBezTo>
                  <a:cubicBezTo>
                    <a:pt x="1704" y="2210"/>
                    <a:pt x="2203" y="1755"/>
                    <a:pt x="2235" y="1175"/>
                  </a:cubicBezTo>
                  <a:cubicBezTo>
                    <a:pt x="2269" y="541"/>
                    <a:pt x="1802" y="41"/>
                    <a:pt x="1201" y="7"/>
                  </a:cubicBezTo>
                  <a:cubicBezTo>
                    <a:pt x="1161" y="3"/>
                    <a:pt x="1121" y="1"/>
                    <a:pt x="108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g5552a0a7784c1f3_148"/>
            <p:cNvSpPr/>
            <p:nvPr/>
          </p:nvSpPr>
          <p:spPr>
            <a:xfrm>
              <a:off x="5094650" y="4006575"/>
              <a:ext cx="40050" cy="39300"/>
            </a:xfrm>
            <a:custGeom>
              <a:rect b="b" l="l" r="r" t="t"/>
              <a:pathLst>
                <a:path extrusionOk="0" h="1572" w="1602">
                  <a:moveTo>
                    <a:pt x="808" y="1"/>
                  </a:moveTo>
                  <a:cubicBezTo>
                    <a:pt x="401" y="1"/>
                    <a:pt x="65" y="324"/>
                    <a:pt x="34" y="737"/>
                  </a:cubicBezTo>
                  <a:cubicBezTo>
                    <a:pt x="0" y="1171"/>
                    <a:pt x="334" y="1538"/>
                    <a:pt x="767" y="1571"/>
                  </a:cubicBezTo>
                  <a:cubicBezTo>
                    <a:pt x="1201" y="1571"/>
                    <a:pt x="1568" y="1271"/>
                    <a:pt x="1568" y="837"/>
                  </a:cubicBezTo>
                  <a:cubicBezTo>
                    <a:pt x="1601" y="404"/>
                    <a:pt x="1268" y="37"/>
                    <a:pt x="867" y="3"/>
                  </a:cubicBezTo>
                  <a:cubicBezTo>
                    <a:pt x="847" y="2"/>
                    <a:pt x="828" y="1"/>
                    <a:pt x="80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g5552a0a7784c1f3_148"/>
            <p:cNvSpPr/>
            <p:nvPr/>
          </p:nvSpPr>
          <p:spPr>
            <a:xfrm>
              <a:off x="5017925" y="3969900"/>
              <a:ext cx="60075" cy="58500"/>
            </a:xfrm>
            <a:custGeom>
              <a:rect b="b" l="l" r="r" t="t"/>
              <a:pathLst>
                <a:path extrusionOk="0" h="2340" w="2403">
                  <a:moveTo>
                    <a:pt x="1208" y="1"/>
                  </a:moveTo>
                  <a:cubicBezTo>
                    <a:pt x="601" y="1"/>
                    <a:pt x="98" y="490"/>
                    <a:pt x="34" y="1103"/>
                  </a:cubicBezTo>
                  <a:cubicBezTo>
                    <a:pt x="0" y="1737"/>
                    <a:pt x="501" y="2304"/>
                    <a:pt x="1134" y="2338"/>
                  </a:cubicBezTo>
                  <a:cubicBezTo>
                    <a:pt x="1155" y="2339"/>
                    <a:pt x="1175" y="2339"/>
                    <a:pt x="1194" y="2339"/>
                  </a:cubicBezTo>
                  <a:cubicBezTo>
                    <a:pt x="1804" y="2339"/>
                    <a:pt x="2336" y="1850"/>
                    <a:pt x="2369" y="1237"/>
                  </a:cubicBezTo>
                  <a:cubicBezTo>
                    <a:pt x="2402" y="603"/>
                    <a:pt x="1935" y="36"/>
                    <a:pt x="1268" y="3"/>
                  </a:cubicBezTo>
                  <a:cubicBezTo>
                    <a:pt x="1248" y="1"/>
                    <a:pt x="1228" y="1"/>
                    <a:pt x="120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5552a0a7784c1f3_148"/>
            <p:cNvSpPr/>
            <p:nvPr/>
          </p:nvSpPr>
          <p:spPr>
            <a:xfrm>
              <a:off x="5158850" y="4124175"/>
              <a:ext cx="46725" cy="45150"/>
            </a:xfrm>
            <a:custGeom>
              <a:rect b="b" l="l" r="r" t="t"/>
              <a:pathLst>
                <a:path extrusionOk="0" h="1806" w="1869">
                  <a:moveTo>
                    <a:pt x="905" y="1"/>
                  </a:moveTo>
                  <a:cubicBezTo>
                    <a:pt x="432" y="1"/>
                    <a:pt x="33" y="357"/>
                    <a:pt x="1" y="837"/>
                  </a:cubicBezTo>
                  <a:cubicBezTo>
                    <a:pt x="1" y="1337"/>
                    <a:pt x="368" y="1771"/>
                    <a:pt x="868" y="1804"/>
                  </a:cubicBezTo>
                  <a:cubicBezTo>
                    <a:pt x="888" y="1805"/>
                    <a:pt x="907" y="1806"/>
                    <a:pt x="926" y="1806"/>
                  </a:cubicBezTo>
                  <a:cubicBezTo>
                    <a:pt x="1402" y="1806"/>
                    <a:pt x="1803" y="1417"/>
                    <a:pt x="1835" y="937"/>
                  </a:cubicBezTo>
                  <a:cubicBezTo>
                    <a:pt x="1869" y="470"/>
                    <a:pt x="1468" y="36"/>
                    <a:pt x="968" y="3"/>
                  </a:cubicBezTo>
                  <a:cubicBezTo>
                    <a:pt x="947" y="1"/>
                    <a:pt x="926" y="1"/>
                    <a:pt x="9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5552a0a7784c1f3_148"/>
            <p:cNvSpPr/>
            <p:nvPr/>
          </p:nvSpPr>
          <p:spPr>
            <a:xfrm>
              <a:off x="5090475" y="4074975"/>
              <a:ext cx="45050" cy="43500"/>
            </a:xfrm>
            <a:custGeom>
              <a:rect b="b" l="l" r="r" t="t"/>
              <a:pathLst>
                <a:path extrusionOk="0" h="1740" w="1802">
                  <a:moveTo>
                    <a:pt x="905" y="0"/>
                  </a:moveTo>
                  <a:cubicBezTo>
                    <a:pt x="434" y="0"/>
                    <a:pt x="66" y="356"/>
                    <a:pt x="34" y="803"/>
                  </a:cubicBezTo>
                  <a:cubicBezTo>
                    <a:pt x="0" y="1303"/>
                    <a:pt x="367" y="1704"/>
                    <a:pt x="868" y="1737"/>
                  </a:cubicBezTo>
                  <a:cubicBezTo>
                    <a:pt x="887" y="1739"/>
                    <a:pt x="907" y="1739"/>
                    <a:pt x="927" y="1739"/>
                  </a:cubicBezTo>
                  <a:cubicBezTo>
                    <a:pt x="1371" y="1739"/>
                    <a:pt x="1768" y="1382"/>
                    <a:pt x="1768" y="903"/>
                  </a:cubicBezTo>
                  <a:cubicBezTo>
                    <a:pt x="1802" y="436"/>
                    <a:pt x="1435" y="36"/>
                    <a:pt x="968" y="3"/>
                  </a:cubicBezTo>
                  <a:cubicBezTo>
                    <a:pt x="947" y="1"/>
                    <a:pt x="926" y="0"/>
                    <a:pt x="90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5552a0a7784c1f3_148"/>
            <p:cNvSpPr/>
            <p:nvPr/>
          </p:nvSpPr>
          <p:spPr>
            <a:xfrm>
              <a:off x="5251425" y="4115000"/>
              <a:ext cx="36725" cy="35950"/>
            </a:xfrm>
            <a:custGeom>
              <a:rect b="b" l="l" r="r" t="t"/>
              <a:pathLst>
                <a:path extrusionOk="0" h="1438" w="1469">
                  <a:moveTo>
                    <a:pt x="740" y="0"/>
                  </a:moveTo>
                  <a:cubicBezTo>
                    <a:pt x="367" y="0"/>
                    <a:pt x="65" y="290"/>
                    <a:pt x="34" y="670"/>
                  </a:cubicBezTo>
                  <a:cubicBezTo>
                    <a:pt x="0" y="1070"/>
                    <a:pt x="301" y="1404"/>
                    <a:pt x="701" y="1437"/>
                  </a:cubicBezTo>
                  <a:cubicBezTo>
                    <a:pt x="1101" y="1437"/>
                    <a:pt x="1435" y="1137"/>
                    <a:pt x="1468" y="770"/>
                  </a:cubicBezTo>
                  <a:cubicBezTo>
                    <a:pt x="1468" y="370"/>
                    <a:pt x="1168" y="36"/>
                    <a:pt x="801" y="3"/>
                  </a:cubicBezTo>
                  <a:cubicBezTo>
                    <a:pt x="781" y="1"/>
                    <a:pt x="760" y="0"/>
                    <a:pt x="74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g5552a0a7784c1f3_148"/>
            <p:cNvSpPr/>
            <p:nvPr/>
          </p:nvSpPr>
          <p:spPr>
            <a:xfrm>
              <a:off x="5083800" y="4158625"/>
              <a:ext cx="50050" cy="43700"/>
            </a:xfrm>
            <a:custGeom>
              <a:rect b="b" l="l" r="r" t="t"/>
              <a:pathLst>
                <a:path extrusionOk="0" h="1748" w="2002">
                  <a:moveTo>
                    <a:pt x="1005" y="1"/>
                  </a:moveTo>
                  <a:cubicBezTo>
                    <a:pt x="651" y="1"/>
                    <a:pt x="328" y="202"/>
                    <a:pt x="201" y="559"/>
                  </a:cubicBezTo>
                  <a:cubicBezTo>
                    <a:pt x="1" y="993"/>
                    <a:pt x="234" y="1493"/>
                    <a:pt x="668" y="1693"/>
                  </a:cubicBezTo>
                  <a:cubicBezTo>
                    <a:pt x="771" y="1730"/>
                    <a:pt x="875" y="1748"/>
                    <a:pt x="978" y="1748"/>
                  </a:cubicBezTo>
                  <a:cubicBezTo>
                    <a:pt x="1339" y="1748"/>
                    <a:pt x="1672" y="1531"/>
                    <a:pt x="1802" y="1193"/>
                  </a:cubicBezTo>
                  <a:cubicBezTo>
                    <a:pt x="2002" y="759"/>
                    <a:pt x="1768" y="226"/>
                    <a:pt x="1335" y="59"/>
                  </a:cubicBezTo>
                  <a:cubicBezTo>
                    <a:pt x="1225" y="20"/>
                    <a:pt x="1114" y="1"/>
                    <a:pt x="10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g5552a0a7784c1f3_148"/>
            <p:cNvSpPr/>
            <p:nvPr/>
          </p:nvSpPr>
          <p:spPr>
            <a:xfrm>
              <a:off x="5039600" y="4104750"/>
              <a:ext cx="40900" cy="35650"/>
            </a:xfrm>
            <a:custGeom>
              <a:rect b="b" l="l" r="r" t="t"/>
              <a:pathLst>
                <a:path extrusionOk="0" h="1426" w="1636">
                  <a:moveTo>
                    <a:pt x="812" y="0"/>
                  </a:moveTo>
                  <a:cubicBezTo>
                    <a:pt x="530" y="0"/>
                    <a:pt x="270" y="164"/>
                    <a:pt x="167" y="446"/>
                  </a:cubicBezTo>
                  <a:cubicBezTo>
                    <a:pt x="1" y="813"/>
                    <a:pt x="201" y="1247"/>
                    <a:pt x="568" y="1380"/>
                  </a:cubicBezTo>
                  <a:cubicBezTo>
                    <a:pt x="653" y="1411"/>
                    <a:pt x="739" y="1426"/>
                    <a:pt x="824" y="1426"/>
                  </a:cubicBezTo>
                  <a:cubicBezTo>
                    <a:pt x="1105" y="1426"/>
                    <a:pt x="1366" y="1262"/>
                    <a:pt x="1468" y="980"/>
                  </a:cubicBezTo>
                  <a:cubicBezTo>
                    <a:pt x="1635" y="613"/>
                    <a:pt x="1435" y="213"/>
                    <a:pt x="1068" y="46"/>
                  </a:cubicBezTo>
                  <a:cubicBezTo>
                    <a:pt x="983" y="15"/>
                    <a:pt x="897" y="0"/>
                    <a:pt x="81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g5552a0a7784c1f3_148"/>
            <p:cNvSpPr/>
            <p:nvPr/>
          </p:nvSpPr>
          <p:spPr>
            <a:xfrm>
              <a:off x="5011250" y="4047500"/>
              <a:ext cx="36725" cy="35950"/>
            </a:xfrm>
            <a:custGeom>
              <a:rect b="b" l="l" r="r" t="t"/>
              <a:pathLst>
                <a:path extrusionOk="0" h="1438" w="1469">
                  <a:moveTo>
                    <a:pt x="768" y="1"/>
                  </a:moveTo>
                  <a:cubicBezTo>
                    <a:pt x="401" y="1"/>
                    <a:pt x="34" y="301"/>
                    <a:pt x="34" y="701"/>
                  </a:cubicBezTo>
                  <a:cubicBezTo>
                    <a:pt x="0" y="1068"/>
                    <a:pt x="301" y="1402"/>
                    <a:pt x="701" y="1435"/>
                  </a:cubicBezTo>
                  <a:cubicBezTo>
                    <a:pt x="720" y="1437"/>
                    <a:pt x="738" y="1438"/>
                    <a:pt x="757" y="1438"/>
                  </a:cubicBezTo>
                  <a:cubicBezTo>
                    <a:pt x="1104" y="1438"/>
                    <a:pt x="1435" y="1148"/>
                    <a:pt x="1435" y="768"/>
                  </a:cubicBezTo>
                  <a:cubicBezTo>
                    <a:pt x="1468" y="368"/>
                    <a:pt x="1168" y="34"/>
                    <a:pt x="76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g5552a0a7784c1f3_148"/>
            <p:cNvSpPr/>
            <p:nvPr/>
          </p:nvSpPr>
          <p:spPr>
            <a:xfrm>
              <a:off x="5180525" y="4190950"/>
              <a:ext cx="36725" cy="35950"/>
            </a:xfrm>
            <a:custGeom>
              <a:rect b="b" l="l" r="r" t="t"/>
              <a:pathLst>
                <a:path extrusionOk="0" h="1438" w="1469">
                  <a:moveTo>
                    <a:pt x="802" y="0"/>
                  </a:moveTo>
                  <a:cubicBezTo>
                    <a:pt x="401" y="0"/>
                    <a:pt x="68" y="300"/>
                    <a:pt x="34" y="667"/>
                  </a:cubicBezTo>
                  <a:cubicBezTo>
                    <a:pt x="1" y="1068"/>
                    <a:pt x="301" y="1401"/>
                    <a:pt x="701" y="1435"/>
                  </a:cubicBezTo>
                  <a:cubicBezTo>
                    <a:pt x="722" y="1436"/>
                    <a:pt x="742" y="1437"/>
                    <a:pt x="762" y="1437"/>
                  </a:cubicBezTo>
                  <a:cubicBezTo>
                    <a:pt x="1135" y="1437"/>
                    <a:pt x="1437" y="1147"/>
                    <a:pt x="1469" y="767"/>
                  </a:cubicBezTo>
                  <a:cubicBezTo>
                    <a:pt x="1469" y="367"/>
                    <a:pt x="1168" y="34"/>
                    <a:pt x="80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g5552a0a7784c1f3_148"/>
            <p:cNvSpPr/>
            <p:nvPr/>
          </p:nvSpPr>
          <p:spPr>
            <a:xfrm>
              <a:off x="5179700" y="4056625"/>
              <a:ext cx="40050" cy="38500"/>
            </a:xfrm>
            <a:custGeom>
              <a:rect b="b" l="l" r="r" t="t"/>
              <a:pathLst>
                <a:path extrusionOk="0" h="1540" w="1602">
                  <a:moveTo>
                    <a:pt x="775" y="0"/>
                  </a:moveTo>
                  <a:cubicBezTo>
                    <a:pt x="368" y="0"/>
                    <a:pt x="32" y="323"/>
                    <a:pt x="1" y="737"/>
                  </a:cubicBezTo>
                  <a:cubicBezTo>
                    <a:pt x="1" y="1137"/>
                    <a:pt x="301" y="1504"/>
                    <a:pt x="734" y="1537"/>
                  </a:cubicBezTo>
                  <a:cubicBezTo>
                    <a:pt x="755" y="1539"/>
                    <a:pt x="774" y="1539"/>
                    <a:pt x="794" y="1539"/>
                  </a:cubicBezTo>
                  <a:cubicBezTo>
                    <a:pt x="1201" y="1539"/>
                    <a:pt x="1537" y="1217"/>
                    <a:pt x="1568" y="803"/>
                  </a:cubicBezTo>
                  <a:cubicBezTo>
                    <a:pt x="1602" y="403"/>
                    <a:pt x="1268" y="3"/>
                    <a:pt x="835" y="3"/>
                  </a:cubicBezTo>
                  <a:cubicBezTo>
                    <a:pt x="815" y="1"/>
                    <a:pt x="795" y="0"/>
                    <a:pt x="77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g5552a0a7784c1f3_148"/>
            <p:cNvSpPr/>
            <p:nvPr/>
          </p:nvSpPr>
          <p:spPr>
            <a:xfrm>
              <a:off x="5226400" y="3981425"/>
              <a:ext cx="48400" cy="45450"/>
            </a:xfrm>
            <a:custGeom>
              <a:rect b="b" l="l" r="r" t="t"/>
              <a:pathLst>
                <a:path extrusionOk="0" h="1818" w="1936">
                  <a:moveTo>
                    <a:pt x="983" y="1"/>
                  </a:moveTo>
                  <a:cubicBezTo>
                    <a:pt x="529" y="1"/>
                    <a:pt x="129" y="346"/>
                    <a:pt x="67" y="776"/>
                  </a:cubicBezTo>
                  <a:cubicBezTo>
                    <a:pt x="1" y="1276"/>
                    <a:pt x="368" y="1743"/>
                    <a:pt x="868" y="1810"/>
                  </a:cubicBezTo>
                  <a:cubicBezTo>
                    <a:pt x="908" y="1815"/>
                    <a:pt x="947" y="1818"/>
                    <a:pt x="986" y="1818"/>
                  </a:cubicBezTo>
                  <a:cubicBezTo>
                    <a:pt x="1435" y="1818"/>
                    <a:pt x="1807" y="1473"/>
                    <a:pt x="1869" y="1043"/>
                  </a:cubicBezTo>
                  <a:cubicBezTo>
                    <a:pt x="1935" y="542"/>
                    <a:pt x="1602" y="75"/>
                    <a:pt x="1101" y="9"/>
                  </a:cubicBezTo>
                  <a:cubicBezTo>
                    <a:pt x="1062" y="3"/>
                    <a:pt x="1022" y="1"/>
                    <a:pt x="98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5552a0a7784c1f3_148"/>
            <p:cNvSpPr/>
            <p:nvPr/>
          </p:nvSpPr>
          <p:spPr>
            <a:xfrm>
              <a:off x="5165525" y="3995725"/>
              <a:ext cx="37550" cy="35375"/>
            </a:xfrm>
            <a:custGeom>
              <a:rect b="b" l="l" r="r" t="t"/>
              <a:pathLst>
                <a:path extrusionOk="0" h="1415" w="1502">
                  <a:moveTo>
                    <a:pt x="772" y="1"/>
                  </a:moveTo>
                  <a:cubicBezTo>
                    <a:pt x="427" y="1"/>
                    <a:pt x="99" y="258"/>
                    <a:pt x="67" y="604"/>
                  </a:cubicBezTo>
                  <a:cubicBezTo>
                    <a:pt x="1" y="1004"/>
                    <a:pt x="267" y="1371"/>
                    <a:pt x="668" y="1405"/>
                  </a:cubicBezTo>
                  <a:cubicBezTo>
                    <a:pt x="709" y="1411"/>
                    <a:pt x="750" y="1415"/>
                    <a:pt x="789" y="1415"/>
                  </a:cubicBezTo>
                  <a:cubicBezTo>
                    <a:pt x="1134" y="1415"/>
                    <a:pt x="1408" y="1163"/>
                    <a:pt x="1468" y="804"/>
                  </a:cubicBezTo>
                  <a:cubicBezTo>
                    <a:pt x="1502" y="404"/>
                    <a:pt x="1235" y="70"/>
                    <a:pt x="834" y="4"/>
                  </a:cubicBezTo>
                  <a:cubicBezTo>
                    <a:pt x="814" y="2"/>
                    <a:pt x="793" y="1"/>
                    <a:pt x="7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5552a0a7784c1f3_148"/>
            <p:cNvSpPr/>
            <p:nvPr/>
          </p:nvSpPr>
          <p:spPr>
            <a:xfrm>
              <a:off x="5266425" y="4059775"/>
              <a:ext cx="40900" cy="38850"/>
            </a:xfrm>
            <a:custGeom>
              <a:rect b="b" l="l" r="r" t="t"/>
              <a:pathLst>
                <a:path extrusionOk="0" h="1554" w="1636">
                  <a:moveTo>
                    <a:pt x="814" y="1"/>
                  </a:moveTo>
                  <a:cubicBezTo>
                    <a:pt x="429" y="1"/>
                    <a:pt x="98" y="284"/>
                    <a:pt x="67" y="677"/>
                  </a:cubicBezTo>
                  <a:cubicBezTo>
                    <a:pt x="1" y="1111"/>
                    <a:pt x="301" y="1478"/>
                    <a:pt x="735" y="1545"/>
                  </a:cubicBezTo>
                  <a:cubicBezTo>
                    <a:pt x="772" y="1551"/>
                    <a:pt x="810" y="1554"/>
                    <a:pt x="847" y="1554"/>
                  </a:cubicBezTo>
                  <a:cubicBezTo>
                    <a:pt x="1207" y="1554"/>
                    <a:pt x="1541" y="1270"/>
                    <a:pt x="1602" y="877"/>
                  </a:cubicBezTo>
                  <a:cubicBezTo>
                    <a:pt x="1635" y="444"/>
                    <a:pt x="1335" y="43"/>
                    <a:pt x="935" y="10"/>
                  </a:cubicBezTo>
                  <a:cubicBezTo>
                    <a:pt x="894" y="4"/>
                    <a:pt x="854" y="1"/>
                    <a:pt x="81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5552a0a7784c1f3_148"/>
            <p:cNvSpPr/>
            <p:nvPr/>
          </p:nvSpPr>
          <p:spPr>
            <a:xfrm>
              <a:off x="2521150" y="2776250"/>
              <a:ext cx="132600" cy="89100"/>
            </a:xfrm>
            <a:custGeom>
              <a:rect b="b" l="l" r="r" t="t"/>
              <a:pathLst>
                <a:path extrusionOk="0" h="3564" w="5304">
                  <a:moveTo>
                    <a:pt x="4878" y="1"/>
                  </a:moveTo>
                  <a:cubicBezTo>
                    <a:pt x="4817" y="1"/>
                    <a:pt x="4757" y="16"/>
                    <a:pt x="4703" y="48"/>
                  </a:cubicBezTo>
                  <a:lnTo>
                    <a:pt x="200" y="2883"/>
                  </a:lnTo>
                  <a:cubicBezTo>
                    <a:pt x="33" y="2983"/>
                    <a:pt x="0" y="3217"/>
                    <a:pt x="100" y="3383"/>
                  </a:cubicBezTo>
                  <a:cubicBezTo>
                    <a:pt x="168" y="3497"/>
                    <a:pt x="298" y="3564"/>
                    <a:pt x="426" y="3564"/>
                  </a:cubicBezTo>
                  <a:cubicBezTo>
                    <a:pt x="487" y="3564"/>
                    <a:pt x="547" y="3549"/>
                    <a:pt x="600" y="3517"/>
                  </a:cubicBezTo>
                  <a:lnTo>
                    <a:pt x="5070" y="681"/>
                  </a:lnTo>
                  <a:cubicBezTo>
                    <a:pt x="5237" y="581"/>
                    <a:pt x="5304" y="348"/>
                    <a:pt x="5204" y="181"/>
                  </a:cubicBezTo>
                  <a:cubicBezTo>
                    <a:pt x="5136" y="68"/>
                    <a:pt x="5006" y="1"/>
                    <a:pt x="487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g5552a0a7784c1f3_148"/>
            <p:cNvSpPr/>
            <p:nvPr/>
          </p:nvSpPr>
          <p:spPr>
            <a:xfrm>
              <a:off x="2606200" y="2753450"/>
              <a:ext cx="73400" cy="64700"/>
            </a:xfrm>
            <a:custGeom>
              <a:rect b="b" l="l" r="r" t="t"/>
              <a:pathLst>
                <a:path extrusionOk="0" h="2588" w="2936">
                  <a:moveTo>
                    <a:pt x="1447" y="0"/>
                  </a:moveTo>
                  <a:cubicBezTo>
                    <a:pt x="1214" y="0"/>
                    <a:pt x="979" y="64"/>
                    <a:pt x="768" y="192"/>
                  </a:cubicBezTo>
                  <a:cubicBezTo>
                    <a:pt x="167" y="593"/>
                    <a:pt x="0" y="1393"/>
                    <a:pt x="367" y="1994"/>
                  </a:cubicBezTo>
                  <a:cubicBezTo>
                    <a:pt x="604" y="2381"/>
                    <a:pt x="1020" y="2588"/>
                    <a:pt x="1447" y="2588"/>
                  </a:cubicBezTo>
                  <a:cubicBezTo>
                    <a:pt x="1683" y="2588"/>
                    <a:pt x="1922" y="2525"/>
                    <a:pt x="2135" y="2394"/>
                  </a:cubicBezTo>
                  <a:cubicBezTo>
                    <a:pt x="2736" y="1994"/>
                    <a:pt x="2936" y="1227"/>
                    <a:pt x="2536" y="626"/>
                  </a:cubicBezTo>
                  <a:cubicBezTo>
                    <a:pt x="2298" y="215"/>
                    <a:pt x="1877" y="0"/>
                    <a:pt x="144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g5552a0a7784c1f3_148"/>
            <p:cNvSpPr/>
            <p:nvPr/>
          </p:nvSpPr>
          <p:spPr>
            <a:xfrm>
              <a:off x="2153375" y="2749325"/>
              <a:ext cx="130125" cy="93750"/>
            </a:xfrm>
            <a:custGeom>
              <a:rect b="b" l="l" r="r" t="t"/>
              <a:pathLst>
                <a:path extrusionOk="0" h="3750" w="5205">
                  <a:moveTo>
                    <a:pt x="429" y="1"/>
                  </a:moveTo>
                  <a:cubicBezTo>
                    <a:pt x="311" y="1"/>
                    <a:pt x="196" y="53"/>
                    <a:pt x="134" y="157"/>
                  </a:cubicBezTo>
                  <a:cubicBezTo>
                    <a:pt x="1" y="324"/>
                    <a:pt x="34" y="558"/>
                    <a:pt x="201" y="658"/>
                  </a:cubicBezTo>
                  <a:lnTo>
                    <a:pt x="4570" y="3693"/>
                  </a:lnTo>
                  <a:cubicBezTo>
                    <a:pt x="4633" y="3731"/>
                    <a:pt x="4705" y="3750"/>
                    <a:pt x="4776" y="3750"/>
                  </a:cubicBezTo>
                  <a:cubicBezTo>
                    <a:pt x="4894" y="3750"/>
                    <a:pt x="5008" y="3697"/>
                    <a:pt x="5071" y="3593"/>
                  </a:cubicBezTo>
                  <a:cubicBezTo>
                    <a:pt x="5204" y="3426"/>
                    <a:pt x="5138" y="3193"/>
                    <a:pt x="4971" y="3093"/>
                  </a:cubicBezTo>
                  <a:lnTo>
                    <a:pt x="634" y="57"/>
                  </a:lnTo>
                  <a:cubicBezTo>
                    <a:pt x="572" y="20"/>
                    <a:pt x="500" y="1"/>
                    <a:pt x="42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g5552a0a7784c1f3_148"/>
            <p:cNvSpPr/>
            <p:nvPr/>
          </p:nvSpPr>
          <p:spPr>
            <a:xfrm>
              <a:off x="2127525" y="2726675"/>
              <a:ext cx="73400" cy="64625"/>
            </a:xfrm>
            <a:custGeom>
              <a:rect b="b" l="l" r="r" t="t"/>
              <a:pathLst>
                <a:path extrusionOk="0" h="2585" w="2936">
                  <a:moveTo>
                    <a:pt x="1481" y="1"/>
                  </a:moveTo>
                  <a:cubicBezTo>
                    <a:pt x="1079" y="1"/>
                    <a:pt x="681" y="193"/>
                    <a:pt x="434" y="563"/>
                  </a:cubicBezTo>
                  <a:cubicBezTo>
                    <a:pt x="0" y="1130"/>
                    <a:pt x="167" y="1931"/>
                    <a:pt x="734" y="2364"/>
                  </a:cubicBezTo>
                  <a:cubicBezTo>
                    <a:pt x="959" y="2514"/>
                    <a:pt x="1211" y="2584"/>
                    <a:pt x="1459" y="2584"/>
                  </a:cubicBezTo>
                  <a:cubicBezTo>
                    <a:pt x="1877" y="2584"/>
                    <a:pt x="2285" y="2386"/>
                    <a:pt x="2536" y="2031"/>
                  </a:cubicBezTo>
                  <a:cubicBezTo>
                    <a:pt x="2936" y="1430"/>
                    <a:pt x="2802" y="630"/>
                    <a:pt x="2202" y="229"/>
                  </a:cubicBezTo>
                  <a:cubicBezTo>
                    <a:pt x="1984" y="76"/>
                    <a:pt x="1732" y="1"/>
                    <a:pt x="148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g5552a0a7784c1f3_148"/>
            <p:cNvSpPr/>
            <p:nvPr/>
          </p:nvSpPr>
          <p:spPr>
            <a:xfrm>
              <a:off x="2314325" y="2656350"/>
              <a:ext cx="54225" cy="145800"/>
            </a:xfrm>
            <a:custGeom>
              <a:rect b="b" l="l" r="r" t="t"/>
              <a:pathLst>
                <a:path extrusionOk="0" h="5832" w="2169">
                  <a:moveTo>
                    <a:pt x="377" y="1"/>
                  </a:moveTo>
                  <a:cubicBezTo>
                    <a:pt x="352" y="1"/>
                    <a:pt x="326" y="3"/>
                    <a:pt x="301" y="7"/>
                  </a:cubicBezTo>
                  <a:cubicBezTo>
                    <a:pt x="101" y="74"/>
                    <a:pt x="0" y="274"/>
                    <a:pt x="34" y="474"/>
                  </a:cubicBezTo>
                  <a:lnTo>
                    <a:pt x="1435" y="5578"/>
                  </a:lnTo>
                  <a:cubicBezTo>
                    <a:pt x="1461" y="5736"/>
                    <a:pt x="1592" y="5832"/>
                    <a:pt x="1745" y="5832"/>
                  </a:cubicBezTo>
                  <a:cubicBezTo>
                    <a:pt x="1785" y="5832"/>
                    <a:pt x="1827" y="5825"/>
                    <a:pt x="1868" y="5811"/>
                  </a:cubicBezTo>
                  <a:cubicBezTo>
                    <a:pt x="2069" y="5778"/>
                    <a:pt x="2169" y="5578"/>
                    <a:pt x="2135" y="5377"/>
                  </a:cubicBezTo>
                  <a:lnTo>
                    <a:pt x="734" y="274"/>
                  </a:lnTo>
                  <a:cubicBezTo>
                    <a:pt x="705" y="99"/>
                    <a:pt x="549" y="1"/>
                    <a:pt x="37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g5552a0a7784c1f3_148"/>
            <p:cNvSpPr/>
            <p:nvPr/>
          </p:nvSpPr>
          <p:spPr>
            <a:xfrm>
              <a:off x="2288475" y="2633875"/>
              <a:ext cx="71750" cy="64750"/>
            </a:xfrm>
            <a:custGeom>
              <a:rect b="b" l="l" r="r" t="t"/>
              <a:pathLst>
                <a:path extrusionOk="0" h="2590" w="2870">
                  <a:moveTo>
                    <a:pt x="1410" y="1"/>
                  </a:moveTo>
                  <a:cubicBezTo>
                    <a:pt x="1307" y="1"/>
                    <a:pt x="1203" y="13"/>
                    <a:pt x="1101" y="39"/>
                  </a:cubicBezTo>
                  <a:cubicBezTo>
                    <a:pt x="401" y="239"/>
                    <a:pt x="0" y="939"/>
                    <a:pt x="201" y="1640"/>
                  </a:cubicBezTo>
                  <a:cubicBezTo>
                    <a:pt x="340" y="2196"/>
                    <a:pt x="849" y="2590"/>
                    <a:pt x="1421" y="2590"/>
                  </a:cubicBezTo>
                  <a:cubicBezTo>
                    <a:pt x="1535" y="2590"/>
                    <a:pt x="1652" y="2574"/>
                    <a:pt x="1768" y="2540"/>
                  </a:cubicBezTo>
                  <a:cubicBezTo>
                    <a:pt x="2469" y="2340"/>
                    <a:pt x="2869" y="1640"/>
                    <a:pt x="2669" y="939"/>
                  </a:cubicBezTo>
                  <a:cubicBezTo>
                    <a:pt x="2528" y="374"/>
                    <a:pt x="1980" y="1"/>
                    <a:pt x="141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g5552a0a7784c1f3_148"/>
            <p:cNvSpPr/>
            <p:nvPr/>
          </p:nvSpPr>
          <p:spPr>
            <a:xfrm>
              <a:off x="2446925" y="2644325"/>
              <a:ext cx="67575" cy="142100"/>
            </a:xfrm>
            <a:custGeom>
              <a:rect b="b" l="l" r="r" t="t"/>
              <a:pathLst>
                <a:path extrusionOk="0" h="5684" w="2703">
                  <a:moveTo>
                    <a:pt x="2291" y="0"/>
                  </a:moveTo>
                  <a:cubicBezTo>
                    <a:pt x="2145" y="0"/>
                    <a:pt x="1988" y="96"/>
                    <a:pt x="1935" y="254"/>
                  </a:cubicBezTo>
                  <a:lnTo>
                    <a:pt x="67" y="5191"/>
                  </a:lnTo>
                  <a:cubicBezTo>
                    <a:pt x="0" y="5391"/>
                    <a:pt x="100" y="5592"/>
                    <a:pt x="300" y="5658"/>
                  </a:cubicBezTo>
                  <a:cubicBezTo>
                    <a:pt x="342" y="5675"/>
                    <a:pt x="388" y="5683"/>
                    <a:pt x="434" y="5683"/>
                  </a:cubicBezTo>
                  <a:cubicBezTo>
                    <a:pt x="574" y="5683"/>
                    <a:pt x="717" y="5608"/>
                    <a:pt x="767" y="5458"/>
                  </a:cubicBezTo>
                  <a:lnTo>
                    <a:pt x="2635" y="488"/>
                  </a:lnTo>
                  <a:cubicBezTo>
                    <a:pt x="2702" y="321"/>
                    <a:pt x="2602" y="88"/>
                    <a:pt x="2402" y="21"/>
                  </a:cubicBezTo>
                  <a:cubicBezTo>
                    <a:pt x="2367" y="7"/>
                    <a:pt x="2329" y="0"/>
                    <a:pt x="229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g5552a0a7784c1f3_148"/>
            <p:cNvSpPr/>
            <p:nvPr/>
          </p:nvSpPr>
          <p:spPr>
            <a:xfrm>
              <a:off x="2466925" y="2622125"/>
              <a:ext cx="73425" cy="64625"/>
            </a:xfrm>
            <a:custGeom>
              <a:rect b="b" l="l" r="r" t="t"/>
              <a:pathLst>
                <a:path extrusionOk="0" h="2585" w="2937">
                  <a:moveTo>
                    <a:pt x="1497" y="1"/>
                  </a:moveTo>
                  <a:cubicBezTo>
                    <a:pt x="963" y="1"/>
                    <a:pt x="451" y="319"/>
                    <a:pt x="268" y="842"/>
                  </a:cubicBezTo>
                  <a:cubicBezTo>
                    <a:pt x="1" y="1509"/>
                    <a:pt x="334" y="2243"/>
                    <a:pt x="1002" y="2510"/>
                  </a:cubicBezTo>
                  <a:cubicBezTo>
                    <a:pt x="1145" y="2560"/>
                    <a:pt x="1294" y="2584"/>
                    <a:pt x="1440" y="2584"/>
                  </a:cubicBezTo>
                  <a:cubicBezTo>
                    <a:pt x="1974" y="2584"/>
                    <a:pt x="2486" y="2266"/>
                    <a:pt x="2669" y="1743"/>
                  </a:cubicBezTo>
                  <a:cubicBezTo>
                    <a:pt x="2936" y="1076"/>
                    <a:pt x="2603" y="342"/>
                    <a:pt x="1936" y="75"/>
                  </a:cubicBezTo>
                  <a:cubicBezTo>
                    <a:pt x="1792" y="25"/>
                    <a:pt x="1643" y="1"/>
                    <a:pt x="149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g5552a0a7784c1f3_148"/>
            <p:cNvSpPr/>
            <p:nvPr/>
          </p:nvSpPr>
          <p:spPr>
            <a:xfrm>
              <a:off x="2170900" y="3023325"/>
              <a:ext cx="132600" cy="89100"/>
            </a:xfrm>
            <a:custGeom>
              <a:rect b="b" l="l" r="r" t="t"/>
              <a:pathLst>
                <a:path extrusionOk="0" h="3564" w="5304">
                  <a:moveTo>
                    <a:pt x="4904" y="1"/>
                  </a:moveTo>
                  <a:cubicBezTo>
                    <a:pt x="4835" y="1"/>
                    <a:pt x="4765" y="23"/>
                    <a:pt x="4703" y="72"/>
                  </a:cubicBezTo>
                  <a:lnTo>
                    <a:pt x="234" y="2874"/>
                  </a:lnTo>
                  <a:cubicBezTo>
                    <a:pt x="33" y="3007"/>
                    <a:pt x="0" y="3207"/>
                    <a:pt x="100" y="3408"/>
                  </a:cubicBezTo>
                  <a:cubicBezTo>
                    <a:pt x="163" y="3512"/>
                    <a:pt x="277" y="3564"/>
                    <a:pt x="395" y="3564"/>
                  </a:cubicBezTo>
                  <a:cubicBezTo>
                    <a:pt x="466" y="3564"/>
                    <a:pt x="538" y="3545"/>
                    <a:pt x="600" y="3508"/>
                  </a:cubicBezTo>
                  <a:lnTo>
                    <a:pt x="5070" y="672"/>
                  </a:lnTo>
                  <a:cubicBezTo>
                    <a:pt x="5237" y="572"/>
                    <a:pt x="5304" y="339"/>
                    <a:pt x="5204" y="172"/>
                  </a:cubicBezTo>
                  <a:cubicBezTo>
                    <a:pt x="5140" y="66"/>
                    <a:pt x="5024" y="1"/>
                    <a:pt x="490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g5552a0a7784c1f3_148"/>
            <p:cNvSpPr/>
            <p:nvPr/>
          </p:nvSpPr>
          <p:spPr>
            <a:xfrm>
              <a:off x="2145025" y="3070350"/>
              <a:ext cx="73425" cy="64700"/>
            </a:xfrm>
            <a:custGeom>
              <a:rect b="b" l="l" r="r" t="t"/>
              <a:pathLst>
                <a:path extrusionOk="0" h="2588" w="2937">
                  <a:moveTo>
                    <a:pt x="1473" y="0"/>
                  </a:moveTo>
                  <a:cubicBezTo>
                    <a:pt x="1244" y="0"/>
                    <a:pt x="1013" y="63"/>
                    <a:pt x="802" y="192"/>
                  </a:cubicBezTo>
                  <a:cubicBezTo>
                    <a:pt x="168" y="593"/>
                    <a:pt x="1" y="1393"/>
                    <a:pt x="368" y="1994"/>
                  </a:cubicBezTo>
                  <a:cubicBezTo>
                    <a:pt x="626" y="2380"/>
                    <a:pt x="1050" y="2587"/>
                    <a:pt x="1480" y="2587"/>
                  </a:cubicBezTo>
                  <a:cubicBezTo>
                    <a:pt x="1717" y="2587"/>
                    <a:pt x="1956" y="2524"/>
                    <a:pt x="2169" y="2394"/>
                  </a:cubicBezTo>
                  <a:cubicBezTo>
                    <a:pt x="2770" y="1994"/>
                    <a:pt x="2936" y="1226"/>
                    <a:pt x="2569" y="626"/>
                  </a:cubicBezTo>
                  <a:cubicBezTo>
                    <a:pt x="2310" y="215"/>
                    <a:pt x="1896" y="0"/>
                    <a:pt x="147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g5552a0a7784c1f3_148"/>
            <p:cNvSpPr/>
            <p:nvPr/>
          </p:nvSpPr>
          <p:spPr>
            <a:xfrm>
              <a:off x="2501950" y="3038550"/>
              <a:ext cx="110950" cy="114900"/>
            </a:xfrm>
            <a:custGeom>
              <a:rect b="b" l="l" r="r" t="t"/>
              <a:pathLst>
                <a:path extrusionOk="0" h="4596" w="4438">
                  <a:moveTo>
                    <a:pt x="402" y="0"/>
                  </a:moveTo>
                  <a:cubicBezTo>
                    <a:pt x="316" y="0"/>
                    <a:pt x="231" y="34"/>
                    <a:pt x="168" y="97"/>
                  </a:cubicBezTo>
                  <a:cubicBezTo>
                    <a:pt x="1" y="230"/>
                    <a:pt x="1" y="464"/>
                    <a:pt x="134" y="630"/>
                  </a:cubicBezTo>
                  <a:lnTo>
                    <a:pt x="3770" y="4466"/>
                  </a:lnTo>
                  <a:cubicBezTo>
                    <a:pt x="3841" y="4554"/>
                    <a:pt x="3939" y="4596"/>
                    <a:pt x="4041" y="4596"/>
                  </a:cubicBezTo>
                  <a:cubicBezTo>
                    <a:pt x="4132" y="4596"/>
                    <a:pt x="4225" y="4563"/>
                    <a:pt x="4304" y="4500"/>
                  </a:cubicBezTo>
                  <a:cubicBezTo>
                    <a:pt x="4437" y="4366"/>
                    <a:pt x="4437" y="4133"/>
                    <a:pt x="4304" y="3966"/>
                  </a:cubicBezTo>
                  <a:lnTo>
                    <a:pt x="668" y="130"/>
                  </a:lnTo>
                  <a:cubicBezTo>
                    <a:pt x="598" y="42"/>
                    <a:pt x="499" y="0"/>
                    <a:pt x="40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g5552a0a7784c1f3_148"/>
            <p:cNvSpPr/>
            <p:nvPr/>
          </p:nvSpPr>
          <p:spPr>
            <a:xfrm>
              <a:off x="2567000" y="3111200"/>
              <a:ext cx="70925" cy="64675"/>
            </a:xfrm>
            <a:custGeom>
              <a:rect b="b" l="l" r="r" t="t"/>
              <a:pathLst>
                <a:path extrusionOk="0" h="2587" w="2837">
                  <a:moveTo>
                    <a:pt x="1431" y="1"/>
                  </a:moveTo>
                  <a:cubicBezTo>
                    <a:pt x="1113" y="1"/>
                    <a:pt x="792" y="118"/>
                    <a:pt x="534" y="360"/>
                  </a:cubicBezTo>
                  <a:cubicBezTo>
                    <a:pt x="1" y="827"/>
                    <a:pt x="1" y="1660"/>
                    <a:pt x="468" y="2194"/>
                  </a:cubicBezTo>
                  <a:cubicBezTo>
                    <a:pt x="726" y="2453"/>
                    <a:pt x="1074" y="2587"/>
                    <a:pt x="1418" y="2587"/>
                  </a:cubicBezTo>
                  <a:cubicBezTo>
                    <a:pt x="1741" y="2587"/>
                    <a:pt x="2060" y="2469"/>
                    <a:pt x="2302" y="2228"/>
                  </a:cubicBezTo>
                  <a:cubicBezTo>
                    <a:pt x="2836" y="1727"/>
                    <a:pt x="2836" y="927"/>
                    <a:pt x="2369" y="393"/>
                  </a:cubicBezTo>
                  <a:cubicBezTo>
                    <a:pt x="2111" y="134"/>
                    <a:pt x="1772" y="1"/>
                    <a:pt x="143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g5552a0a7784c1f3_148"/>
            <p:cNvSpPr/>
            <p:nvPr/>
          </p:nvSpPr>
          <p:spPr>
            <a:xfrm>
              <a:off x="2108350" y="2905850"/>
              <a:ext cx="150950" cy="26000"/>
            </a:xfrm>
            <a:custGeom>
              <a:rect b="b" l="l" r="r" t="t"/>
              <a:pathLst>
                <a:path extrusionOk="0" h="1040" w="6038">
                  <a:moveTo>
                    <a:pt x="401" y="1"/>
                  </a:moveTo>
                  <a:cubicBezTo>
                    <a:pt x="200" y="1"/>
                    <a:pt x="34" y="134"/>
                    <a:pt x="0" y="334"/>
                  </a:cubicBezTo>
                  <a:cubicBezTo>
                    <a:pt x="0" y="534"/>
                    <a:pt x="167" y="701"/>
                    <a:pt x="334" y="735"/>
                  </a:cubicBezTo>
                  <a:lnTo>
                    <a:pt x="5638" y="1035"/>
                  </a:lnTo>
                  <a:cubicBezTo>
                    <a:pt x="5655" y="1038"/>
                    <a:pt x="5672" y="1039"/>
                    <a:pt x="5689" y="1039"/>
                  </a:cubicBezTo>
                  <a:cubicBezTo>
                    <a:pt x="5866" y="1039"/>
                    <a:pt x="6007" y="884"/>
                    <a:pt x="6038" y="701"/>
                  </a:cubicBezTo>
                  <a:cubicBezTo>
                    <a:pt x="6038" y="501"/>
                    <a:pt x="5871" y="334"/>
                    <a:pt x="5671" y="334"/>
                  </a:cubicBezTo>
                  <a:lnTo>
                    <a:pt x="401"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g5552a0a7784c1f3_148"/>
            <p:cNvSpPr/>
            <p:nvPr/>
          </p:nvSpPr>
          <p:spPr>
            <a:xfrm>
              <a:off x="2085000" y="2882475"/>
              <a:ext cx="66725" cy="65150"/>
            </a:xfrm>
            <a:custGeom>
              <a:rect b="b" l="l" r="r" t="t"/>
              <a:pathLst>
                <a:path extrusionOk="0" h="2606" w="2669">
                  <a:moveTo>
                    <a:pt x="1339" y="0"/>
                  </a:moveTo>
                  <a:cubicBezTo>
                    <a:pt x="666" y="0"/>
                    <a:pt x="99" y="524"/>
                    <a:pt x="67" y="1236"/>
                  </a:cubicBezTo>
                  <a:cubicBezTo>
                    <a:pt x="0" y="1936"/>
                    <a:pt x="534" y="2537"/>
                    <a:pt x="1268" y="2604"/>
                  </a:cubicBezTo>
                  <a:cubicBezTo>
                    <a:pt x="1289" y="2605"/>
                    <a:pt x="1309" y="2605"/>
                    <a:pt x="1330" y="2605"/>
                  </a:cubicBezTo>
                  <a:cubicBezTo>
                    <a:pt x="2003" y="2605"/>
                    <a:pt x="2571" y="2081"/>
                    <a:pt x="2635" y="1369"/>
                  </a:cubicBezTo>
                  <a:cubicBezTo>
                    <a:pt x="2669" y="669"/>
                    <a:pt x="2135" y="68"/>
                    <a:pt x="1401" y="2"/>
                  </a:cubicBezTo>
                  <a:cubicBezTo>
                    <a:pt x="1380" y="1"/>
                    <a:pt x="1360" y="0"/>
                    <a:pt x="133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g5552a0a7784c1f3_148"/>
            <p:cNvSpPr/>
            <p:nvPr/>
          </p:nvSpPr>
          <p:spPr>
            <a:xfrm>
              <a:off x="2426075" y="3092525"/>
              <a:ext cx="46725" cy="147900"/>
            </a:xfrm>
            <a:custGeom>
              <a:rect b="b" l="l" r="r" t="t"/>
              <a:pathLst>
                <a:path extrusionOk="0" h="5916" w="1869">
                  <a:moveTo>
                    <a:pt x="396" y="1"/>
                  </a:moveTo>
                  <a:cubicBezTo>
                    <a:pt x="375" y="1"/>
                    <a:pt x="355" y="2"/>
                    <a:pt x="334" y="6"/>
                  </a:cubicBezTo>
                  <a:cubicBezTo>
                    <a:pt x="134" y="39"/>
                    <a:pt x="0" y="239"/>
                    <a:pt x="67" y="439"/>
                  </a:cubicBezTo>
                  <a:lnTo>
                    <a:pt x="1101" y="5643"/>
                  </a:lnTo>
                  <a:cubicBezTo>
                    <a:pt x="1131" y="5792"/>
                    <a:pt x="1295" y="5915"/>
                    <a:pt x="1472" y="5915"/>
                  </a:cubicBezTo>
                  <a:cubicBezTo>
                    <a:pt x="1493" y="5915"/>
                    <a:pt x="1514" y="5913"/>
                    <a:pt x="1535" y="5910"/>
                  </a:cubicBezTo>
                  <a:cubicBezTo>
                    <a:pt x="1735" y="5877"/>
                    <a:pt x="1868" y="5676"/>
                    <a:pt x="1835" y="5476"/>
                  </a:cubicBezTo>
                  <a:lnTo>
                    <a:pt x="768" y="306"/>
                  </a:lnTo>
                  <a:cubicBezTo>
                    <a:pt x="738" y="126"/>
                    <a:pt x="574" y="1"/>
                    <a:pt x="39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g5552a0a7784c1f3_148"/>
            <p:cNvSpPr/>
            <p:nvPr/>
          </p:nvSpPr>
          <p:spPr>
            <a:xfrm>
              <a:off x="2426900" y="3198550"/>
              <a:ext cx="70925" cy="64275"/>
            </a:xfrm>
            <a:custGeom>
              <a:rect b="b" l="l" r="r" t="t"/>
              <a:pathLst>
                <a:path extrusionOk="0" h="2571" w="2837">
                  <a:moveTo>
                    <a:pt x="1454" y="1"/>
                  </a:moveTo>
                  <a:cubicBezTo>
                    <a:pt x="1360" y="1"/>
                    <a:pt x="1265" y="12"/>
                    <a:pt x="1168" y="34"/>
                  </a:cubicBezTo>
                  <a:cubicBezTo>
                    <a:pt x="468" y="168"/>
                    <a:pt x="1" y="835"/>
                    <a:pt x="167" y="1536"/>
                  </a:cubicBezTo>
                  <a:cubicBezTo>
                    <a:pt x="283" y="2140"/>
                    <a:pt x="795" y="2570"/>
                    <a:pt x="1383" y="2570"/>
                  </a:cubicBezTo>
                  <a:cubicBezTo>
                    <a:pt x="1476" y="2570"/>
                    <a:pt x="1572" y="2559"/>
                    <a:pt x="1669" y="2536"/>
                  </a:cubicBezTo>
                  <a:cubicBezTo>
                    <a:pt x="2369" y="2403"/>
                    <a:pt x="2836" y="1736"/>
                    <a:pt x="2703" y="1035"/>
                  </a:cubicBezTo>
                  <a:cubicBezTo>
                    <a:pt x="2559" y="431"/>
                    <a:pt x="2043" y="1"/>
                    <a:pt x="145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g5552a0a7784c1f3_148"/>
            <p:cNvSpPr/>
            <p:nvPr/>
          </p:nvSpPr>
          <p:spPr>
            <a:xfrm>
              <a:off x="2547000" y="2933375"/>
              <a:ext cx="150950" cy="25975"/>
            </a:xfrm>
            <a:custGeom>
              <a:rect b="b" l="l" r="r" t="t"/>
              <a:pathLst>
                <a:path extrusionOk="0" h="1039" w="6038">
                  <a:moveTo>
                    <a:pt x="400" y="1"/>
                  </a:moveTo>
                  <a:cubicBezTo>
                    <a:pt x="200" y="1"/>
                    <a:pt x="33" y="134"/>
                    <a:pt x="33" y="334"/>
                  </a:cubicBezTo>
                  <a:cubicBezTo>
                    <a:pt x="0" y="534"/>
                    <a:pt x="167" y="734"/>
                    <a:pt x="367" y="734"/>
                  </a:cubicBezTo>
                  <a:lnTo>
                    <a:pt x="5637" y="1035"/>
                  </a:lnTo>
                  <a:cubicBezTo>
                    <a:pt x="5655" y="1037"/>
                    <a:pt x="5672" y="1039"/>
                    <a:pt x="5689" y="1039"/>
                  </a:cubicBezTo>
                  <a:cubicBezTo>
                    <a:pt x="5865" y="1039"/>
                    <a:pt x="6007" y="884"/>
                    <a:pt x="6038" y="701"/>
                  </a:cubicBezTo>
                  <a:cubicBezTo>
                    <a:pt x="6038" y="501"/>
                    <a:pt x="5904" y="334"/>
                    <a:pt x="5704" y="334"/>
                  </a:cubicBezTo>
                  <a:lnTo>
                    <a:pt x="400"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g5552a0a7784c1f3_148"/>
            <p:cNvSpPr/>
            <p:nvPr/>
          </p:nvSpPr>
          <p:spPr>
            <a:xfrm>
              <a:off x="2654575" y="2918325"/>
              <a:ext cx="66725" cy="64325"/>
            </a:xfrm>
            <a:custGeom>
              <a:rect b="b" l="l" r="r" t="t"/>
              <a:pathLst>
                <a:path extrusionOk="0" h="2573" w="2669">
                  <a:moveTo>
                    <a:pt x="1339" y="1"/>
                  </a:moveTo>
                  <a:cubicBezTo>
                    <a:pt x="665" y="1"/>
                    <a:pt x="98" y="523"/>
                    <a:pt x="34" y="1203"/>
                  </a:cubicBezTo>
                  <a:cubicBezTo>
                    <a:pt x="0" y="1937"/>
                    <a:pt x="534" y="2537"/>
                    <a:pt x="1268" y="2571"/>
                  </a:cubicBezTo>
                  <a:cubicBezTo>
                    <a:pt x="1289" y="2572"/>
                    <a:pt x="1309" y="2572"/>
                    <a:pt x="1330" y="2572"/>
                  </a:cubicBezTo>
                  <a:cubicBezTo>
                    <a:pt x="2003" y="2572"/>
                    <a:pt x="2571" y="2049"/>
                    <a:pt x="2635" y="1370"/>
                  </a:cubicBezTo>
                  <a:cubicBezTo>
                    <a:pt x="2669" y="669"/>
                    <a:pt x="2135" y="35"/>
                    <a:pt x="1401" y="2"/>
                  </a:cubicBezTo>
                  <a:cubicBezTo>
                    <a:pt x="1380" y="1"/>
                    <a:pt x="1360" y="1"/>
                    <a:pt x="133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g5552a0a7784c1f3_148"/>
            <p:cNvSpPr/>
            <p:nvPr/>
          </p:nvSpPr>
          <p:spPr>
            <a:xfrm>
              <a:off x="2298475" y="3088800"/>
              <a:ext cx="66750" cy="142100"/>
            </a:xfrm>
            <a:custGeom>
              <a:rect b="b" l="l" r="r" t="t"/>
              <a:pathLst>
                <a:path extrusionOk="0" h="5684" w="2670">
                  <a:moveTo>
                    <a:pt x="2278" y="1"/>
                  </a:moveTo>
                  <a:cubicBezTo>
                    <a:pt x="2125" y="1"/>
                    <a:pt x="1988" y="96"/>
                    <a:pt x="1935" y="255"/>
                  </a:cubicBezTo>
                  <a:lnTo>
                    <a:pt x="67" y="5192"/>
                  </a:lnTo>
                  <a:cubicBezTo>
                    <a:pt x="1" y="5392"/>
                    <a:pt x="101" y="5592"/>
                    <a:pt x="268" y="5659"/>
                  </a:cubicBezTo>
                  <a:cubicBezTo>
                    <a:pt x="318" y="5675"/>
                    <a:pt x="368" y="5684"/>
                    <a:pt x="416" y="5684"/>
                  </a:cubicBezTo>
                  <a:cubicBezTo>
                    <a:pt x="559" y="5684"/>
                    <a:pt x="684" y="5609"/>
                    <a:pt x="735" y="5459"/>
                  </a:cubicBezTo>
                  <a:lnTo>
                    <a:pt x="2603" y="488"/>
                  </a:lnTo>
                  <a:cubicBezTo>
                    <a:pt x="2669" y="322"/>
                    <a:pt x="2569" y="88"/>
                    <a:pt x="2402" y="21"/>
                  </a:cubicBezTo>
                  <a:cubicBezTo>
                    <a:pt x="2361" y="7"/>
                    <a:pt x="2319" y="1"/>
                    <a:pt x="227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g5552a0a7784c1f3_148"/>
            <p:cNvSpPr/>
            <p:nvPr/>
          </p:nvSpPr>
          <p:spPr>
            <a:xfrm>
              <a:off x="2272625" y="3188875"/>
              <a:ext cx="72575" cy="64550"/>
            </a:xfrm>
            <a:custGeom>
              <a:rect b="b" l="l" r="r" t="t"/>
              <a:pathLst>
                <a:path extrusionOk="0" h="2582" w="2903">
                  <a:moveTo>
                    <a:pt x="1450" y="0"/>
                  </a:moveTo>
                  <a:cubicBezTo>
                    <a:pt x="930" y="0"/>
                    <a:pt x="441" y="337"/>
                    <a:pt x="234" y="855"/>
                  </a:cubicBezTo>
                  <a:cubicBezTo>
                    <a:pt x="1" y="1522"/>
                    <a:pt x="334" y="2256"/>
                    <a:pt x="1001" y="2490"/>
                  </a:cubicBezTo>
                  <a:cubicBezTo>
                    <a:pt x="1158" y="2552"/>
                    <a:pt x="1318" y="2582"/>
                    <a:pt x="1475" y="2582"/>
                  </a:cubicBezTo>
                  <a:cubicBezTo>
                    <a:pt x="1987" y="2582"/>
                    <a:pt x="2465" y="2266"/>
                    <a:pt x="2669" y="1756"/>
                  </a:cubicBezTo>
                  <a:cubicBezTo>
                    <a:pt x="2903" y="1089"/>
                    <a:pt x="2569" y="321"/>
                    <a:pt x="1902" y="88"/>
                  </a:cubicBezTo>
                  <a:cubicBezTo>
                    <a:pt x="1753" y="28"/>
                    <a:pt x="1600" y="0"/>
                    <a:pt x="145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g5552a0a7784c1f3_148"/>
            <p:cNvSpPr/>
            <p:nvPr/>
          </p:nvSpPr>
          <p:spPr>
            <a:xfrm>
              <a:off x="2195900" y="2733700"/>
              <a:ext cx="412825" cy="400225"/>
            </a:xfrm>
            <a:custGeom>
              <a:rect b="b" l="l" r="r" t="t"/>
              <a:pathLst>
                <a:path extrusionOk="0" h="16009" w="16513">
                  <a:moveTo>
                    <a:pt x="8247" y="0"/>
                  </a:moveTo>
                  <a:cubicBezTo>
                    <a:pt x="4057" y="0"/>
                    <a:pt x="524" y="3250"/>
                    <a:pt x="268" y="7521"/>
                  </a:cubicBezTo>
                  <a:cubicBezTo>
                    <a:pt x="1" y="11924"/>
                    <a:pt x="3370" y="15726"/>
                    <a:pt x="7773" y="15993"/>
                  </a:cubicBezTo>
                  <a:cubicBezTo>
                    <a:pt x="7937" y="16003"/>
                    <a:pt x="8100" y="16008"/>
                    <a:pt x="8262" y="16008"/>
                  </a:cubicBezTo>
                  <a:cubicBezTo>
                    <a:pt x="12454" y="16008"/>
                    <a:pt x="15989" y="12727"/>
                    <a:pt x="16246" y="8488"/>
                  </a:cubicBezTo>
                  <a:cubicBezTo>
                    <a:pt x="16513" y="4051"/>
                    <a:pt x="13143" y="282"/>
                    <a:pt x="8740" y="15"/>
                  </a:cubicBezTo>
                  <a:cubicBezTo>
                    <a:pt x="8575" y="5"/>
                    <a:pt x="8411" y="0"/>
                    <a:pt x="824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g5552a0a7784c1f3_148"/>
            <p:cNvSpPr/>
            <p:nvPr/>
          </p:nvSpPr>
          <p:spPr>
            <a:xfrm>
              <a:off x="2414400" y="2792450"/>
              <a:ext cx="50050" cy="49275"/>
            </a:xfrm>
            <a:custGeom>
              <a:rect b="b" l="l" r="r" t="t"/>
              <a:pathLst>
                <a:path extrusionOk="0" h="1971" w="2002">
                  <a:moveTo>
                    <a:pt x="1068" y="0"/>
                  </a:moveTo>
                  <a:cubicBezTo>
                    <a:pt x="501" y="0"/>
                    <a:pt x="67" y="400"/>
                    <a:pt x="34" y="934"/>
                  </a:cubicBezTo>
                  <a:cubicBezTo>
                    <a:pt x="0" y="1468"/>
                    <a:pt x="401" y="1935"/>
                    <a:pt x="934" y="1968"/>
                  </a:cubicBezTo>
                  <a:cubicBezTo>
                    <a:pt x="954" y="1969"/>
                    <a:pt x="973" y="1970"/>
                    <a:pt x="992" y="1970"/>
                  </a:cubicBezTo>
                  <a:cubicBezTo>
                    <a:pt x="1501" y="1970"/>
                    <a:pt x="1936" y="1549"/>
                    <a:pt x="1968" y="1034"/>
                  </a:cubicBezTo>
                  <a:cubicBezTo>
                    <a:pt x="2002" y="500"/>
                    <a:pt x="1601" y="33"/>
                    <a:pt x="106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g5552a0a7784c1f3_148"/>
            <p:cNvSpPr/>
            <p:nvPr/>
          </p:nvSpPr>
          <p:spPr>
            <a:xfrm>
              <a:off x="2326825" y="2784900"/>
              <a:ext cx="56750" cy="55150"/>
            </a:xfrm>
            <a:custGeom>
              <a:rect b="b" l="l" r="r" t="t"/>
              <a:pathLst>
                <a:path extrusionOk="0" h="2206" w="2270">
                  <a:moveTo>
                    <a:pt x="1141" y="0"/>
                  </a:moveTo>
                  <a:cubicBezTo>
                    <a:pt x="566" y="0"/>
                    <a:pt x="66" y="456"/>
                    <a:pt x="34" y="1036"/>
                  </a:cubicBezTo>
                  <a:cubicBezTo>
                    <a:pt x="1" y="1636"/>
                    <a:pt x="468" y="2170"/>
                    <a:pt x="1068" y="2204"/>
                  </a:cubicBezTo>
                  <a:cubicBezTo>
                    <a:pt x="1088" y="2205"/>
                    <a:pt x="1109" y="2205"/>
                    <a:pt x="1129" y="2205"/>
                  </a:cubicBezTo>
                  <a:cubicBezTo>
                    <a:pt x="1704" y="2205"/>
                    <a:pt x="2204" y="1750"/>
                    <a:pt x="2236" y="1169"/>
                  </a:cubicBezTo>
                  <a:cubicBezTo>
                    <a:pt x="2269" y="569"/>
                    <a:pt x="1802" y="35"/>
                    <a:pt x="1202" y="2"/>
                  </a:cubicBezTo>
                  <a:cubicBezTo>
                    <a:pt x="1181" y="1"/>
                    <a:pt x="1161" y="0"/>
                    <a:pt x="114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5552a0a7784c1f3_148"/>
            <p:cNvSpPr/>
            <p:nvPr/>
          </p:nvSpPr>
          <p:spPr>
            <a:xfrm>
              <a:off x="2352675" y="2869950"/>
              <a:ext cx="40075" cy="38500"/>
            </a:xfrm>
            <a:custGeom>
              <a:rect b="b" l="l" r="r" t="t"/>
              <a:pathLst>
                <a:path extrusionOk="0" h="1540" w="1603">
                  <a:moveTo>
                    <a:pt x="775" y="0"/>
                  </a:moveTo>
                  <a:cubicBezTo>
                    <a:pt x="368" y="0"/>
                    <a:pt x="33" y="323"/>
                    <a:pt x="1" y="736"/>
                  </a:cubicBezTo>
                  <a:cubicBezTo>
                    <a:pt x="1" y="1170"/>
                    <a:pt x="301" y="1537"/>
                    <a:pt x="735" y="1537"/>
                  </a:cubicBezTo>
                  <a:cubicBezTo>
                    <a:pt x="755" y="1538"/>
                    <a:pt x="775" y="1539"/>
                    <a:pt x="795" y="1539"/>
                  </a:cubicBezTo>
                  <a:cubicBezTo>
                    <a:pt x="1202" y="1539"/>
                    <a:pt x="1537" y="1218"/>
                    <a:pt x="1569" y="836"/>
                  </a:cubicBezTo>
                  <a:cubicBezTo>
                    <a:pt x="1602" y="403"/>
                    <a:pt x="1268" y="36"/>
                    <a:pt x="835" y="2"/>
                  </a:cubicBezTo>
                  <a:cubicBezTo>
                    <a:pt x="815" y="1"/>
                    <a:pt x="795" y="0"/>
                    <a:pt x="77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5552a0a7784c1f3_148"/>
            <p:cNvSpPr/>
            <p:nvPr/>
          </p:nvSpPr>
          <p:spPr>
            <a:xfrm>
              <a:off x="2275975" y="2833250"/>
              <a:ext cx="60050" cy="58500"/>
            </a:xfrm>
            <a:custGeom>
              <a:rect b="b" l="l" r="r" t="t"/>
              <a:pathLst>
                <a:path extrusionOk="0" h="2340" w="2402">
                  <a:moveTo>
                    <a:pt x="1201" y="1"/>
                  </a:moveTo>
                  <a:cubicBezTo>
                    <a:pt x="565" y="1"/>
                    <a:pt x="66" y="459"/>
                    <a:pt x="33" y="1103"/>
                  </a:cubicBezTo>
                  <a:cubicBezTo>
                    <a:pt x="0" y="1737"/>
                    <a:pt x="467" y="2271"/>
                    <a:pt x="1101" y="2338"/>
                  </a:cubicBezTo>
                  <a:cubicBezTo>
                    <a:pt x="1122" y="2339"/>
                    <a:pt x="1143" y="2339"/>
                    <a:pt x="1164" y="2339"/>
                  </a:cubicBezTo>
                  <a:cubicBezTo>
                    <a:pt x="1801" y="2339"/>
                    <a:pt x="2303" y="1851"/>
                    <a:pt x="2335" y="1237"/>
                  </a:cubicBezTo>
                  <a:cubicBezTo>
                    <a:pt x="2402" y="603"/>
                    <a:pt x="1901" y="36"/>
                    <a:pt x="1268" y="3"/>
                  </a:cubicBezTo>
                  <a:cubicBezTo>
                    <a:pt x="1245" y="2"/>
                    <a:pt x="1223" y="1"/>
                    <a:pt x="120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5552a0a7784c1f3_148"/>
            <p:cNvSpPr/>
            <p:nvPr/>
          </p:nvSpPr>
          <p:spPr>
            <a:xfrm>
              <a:off x="2416075" y="2986750"/>
              <a:ext cx="46725" cy="45925"/>
            </a:xfrm>
            <a:custGeom>
              <a:rect b="b" l="l" r="r" t="t"/>
              <a:pathLst>
                <a:path extrusionOk="0" h="1837" w="1869">
                  <a:moveTo>
                    <a:pt x="1001" y="0"/>
                  </a:moveTo>
                  <a:cubicBezTo>
                    <a:pt x="500" y="0"/>
                    <a:pt x="67" y="367"/>
                    <a:pt x="33" y="868"/>
                  </a:cubicBezTo>
                  <a:cubicBezTo>
                    <a:pt x="0" y="1368"/>
                    <a:pt x="367" y="1802"/>
                    <a:pt x="867" y="1835"/>
                  </a:cubicBezTo>
                  <a:cubicBezTo>
                    <a:pt x="887" y="1836"/>
                    <a:pt x="906" y="1837"/>
                    <a:pt x="926" y="1837"/>
                  </a:cubicBezTo>
                  <a:cubicBezTo>
                    <a:pt x="1401" y="1837"/>
                    <a:pt x="1803" y="1449"/>
                    <a:pt x="1835" y="968"/>
                  </a:cubicBezTo>
                  <a:cubicBezTo>
                    <a:pt x="1868" y="467"/>
                    <a:pt x="1501" y="34"/>
                    <a:pt x="100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5552a0a7784c1f3_148"/>
            <p:cNvSpPr/>
            <p:nvPr/>
          </p:nvSpPr>
          <p:spPr>
            <a:xfrm>
              <a:off x="2348525" y="2937550"/>
              <a:ext cx="45050" cy="44275"/>
            </a:xfrm>
            <a:custGeom>
              <a:rect b="b" l="l" r="r" t="t"/>
              <a:pathLst>
                <a:path extrusionOk="0" h="1771" w="1802">
                  <a:moveTo>
                    <a:pt x="934" y="0"/>
                  </a:moveTo>
                  <a:cubicBezTo>
                    <a:pt x="467" y="0"/>
                    <a:pt x="33" y="367"/>
                    <a:pt x="0" y="834"/>
                  </a:cubicBezTo>
                  <a:cubicBezTo>
                    <a:pt x="0" y="1301"/>
                    <a:pt x="367" y="1735"/>
                    <a:pt x="834" y="1768"/>
                  </a:cubicBezTo>
                  <a:cubicBezTo>
                    <a:pt x="854" y="1770"/>
                    <a:pt x="873" y="1770"/>
                    <a:pt x="893" y="1770"/>
                  </a:cubicBezTo>
                  <a:cubicBezTo>
                    <a:pt x="1337" y="1770"/>
                    <a:pt x="1736" y="1414"/>
                    <a:pt x="1768" y="934"/>
                  </a:cubicBezTo>
                  <a:cubicBezTo>
                    <a:pt x="1801" y="467"/>
                    <a:pt x="1434" y="34"/>
                    <a:pt x="93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g5552a0a7784c1f3_148"/>
            <p:cNvSpPr/>
            <p:nvPr/>
          </p:nvSpPr>
          <p:spPr>
            <a:xfrm>
              <a:off x="2509475" y="2978350"/>
              <a:ext cx="36700" cy="35175"/>
            </a:xfrm>
            <a:custGeom>
              <a:rect b="b" l="l" r="r" t="t"/>
              <a:pathLst>
                <a:path extrusionOk="0" h="1407" w="1468">
                  <a:moveTo>
                    <a:pt x="707" y="0"/>
                  </a:moveTo>
                  <a:cubicBezTo>
                    <a:pt x="334" y="0"/>
                    <a:pt x="32" y="290"/>
                    <a:pt x="0" y="670"/>
                  </a:cubicBezTo>
                  <a:cubicBezTo>
                    <a:pt x="0" y="1070"/>
                    <a:pt x="300" y="1404"/>
                    <a:pt x="667" y="1404"/>
                  </a:cubicBezTo>
                  <a:cubicBezTo>
                    <a:pt x="688" y="1406"/>
                    <a:pt x="708" y="1406"/>
                    <a:pt x="728" y="1406"/>
                  </a:cubicBezTo>
                  <a:cubicBezTo>
                    <a:pt x="1101" y="1406"/>
                    <a:pt x="1403" y="1117"/>
                    <a:pt x="1434" y="737"/>
                  </a:cubicBezTo>
                  <a:cubicBezTo>
                    <a:pt x="1468" y="370"/>
                    <a:pt x="1168" y="36"/>
                    <a:pt x="767" y="3"/>
                  </a:cubicBezTo>
                  <a:cubicBezTo>
                    <a:pt x="747" y="1"/>
                    <a:pt x="727" y="0"/>
                    <a:pt x="70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5552a0a7784c1f3_148"/>
            <p:cNvSpPr/>
            <p:nvPr/>
          </p:nvSpPr>
          <p:spPr>
            <a:xfrm>
              <a:off x="2341850" y="3021625"/>
              <a:ext cx="49225" cy="43675"/>
            </a:xfrm>
            <a:custGeom>
              <a:rect b="b" l="l" r="r" t="t"/>
              <a:pathLst>
                <a:path extrusionOk="0" h="1747" w="1969">
                  <a:moveTo>
                    <a:pt x="954" y="1"/>
                  </a:moveTo>
                  <a:cubicBezTo>
                    <a:pt x="607" y="1"/>
                    <a:pt x="293" y="214"/>
                    <a:pt x="167" y="540"/>
                  </a:cubicBezTo>
                  <a:cubicBezTo>
                    <a:pt x="0" y="1007"/>
                    <a:pt x="200" y="1507"/>
                    <a:pt x="667" y="1674"/>
                  </a:cubicBezTo>
                  <a:cubicBezTo>
                    <a:pt x="775" y="1724"/>
                    <a:pt x="886" y="1747"/>
                    <a:pt x="996" y="1747"/>
                  </a:cubicBezTo>
                  <a:cubicBezTo>
                    <a:pt x="1330" y="1747"/>
                    <a:pt x="1651" y="1534"/>
                    <a:pt x="1802" y="1207"/>
                  </a:cubicBezTo>
                  <a:cubicBezTo>
                    <a:pt x="1968" y="740"/>
                    <a:pt x="1735" y="240"/>
                    <a:pt x="1301" y="73"/>
                  </a:cubicBezTo>
                  <a:cubicBezTo>
                    <a:pt x="1186" y="24"/>
                    <a:pt x="1068" y="1"/>
                    <a:pt x="95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5552a0a7784c1f3_148"/>
            <p:cNvSpPr/>
            <p:nvPr/>
          </p:nvSpPr>
          <p:spPr>
            <a:xfrm>
              <a:off x="2297650" y="2968100"/>
              <a:ext cx="40050" cy="35650"/>
            </a:xfrm>
            <a:custGeom>
              <a:rect b="b" l="l" r="r" t="t"/>
              <a:pathLst>
                <a:path extrusionOk="0" h="1426" w="1602">
                  <a:moveTo>
                    <a:pt x="807" y="0"/>
                  </a:moveTo>
                  <a:cubicBezTo>
                    <a:pt x="516" y="0"/>
                    <a:pt x="236" y="164"/>
                    <a:pt x="134" y="446"/>
                  </a:cubicBezTo>
                  <a:cubicBezTo>
                    <a:pt x="0" y="813"/>
                    <a:pt x="167" y="1213"/>
                    <a:pt x="534" y="1380"/>
                  </a:cubicBezTo>
                  <a:cubicBezTo>
                    <a:pt x="619" y="1411"/>
                    <a:pt x="705" y="1426"/>
                    <a:pt x="790" y="1426"/>
                  </a:cubicBezTo>
                  <a:cubicBezTo>
                    <a:pt x="1074" y="1426"/>
                    <a:pt x="1340" y="1262"/>
                    <a:pt x="1468" y="980"/>
                  </a:cubicBezTo>
                  <a:cubicBezTo>
                    <a:pt x="1601" y="613"/>
                    <a:pt x="1435" y="179"/>
                    <a:pt x="1068" y="46"/>
                  </a:cubicBezTo>
                  <a:cubicBezTo>
                    <a:pt x="983" y="15"/>
                    <a:pt x="895" y="0"/>
                    <a:pt x="80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g5552a0a7784c1f3_148"/>
            <p:cNvSpPr/>
            <p:nvPr/>
          </p:nvSpPr>
          <p:spPr>
            <a:xfrm>
              <a:off x="2268450" y="2910800"/>
              <a:ext cx="36725" cy="36000"/>
            </a:xfrm>
            <a:custGeom>
              <a:rect b="b" l="l" r="r" t="t"/>
              <a:pathLst>
                <a:path extrusionOk="0" h="1440" w="1469">
                  <a:moveTo>
                    <a:pt x="741" y="0"/>
                  </a:moveTo>
                  <a:cubicBezTo>
                    <a:pt x="368" y="0"/>
                    <a:pt x="66" y="290"/>
                    <a:pt x="34" y="670"/>
                  </a:cubicBezTo>
                  <a:cubicBezTo>
                    <a:pt x="1" y="1070"/>
                    <a:pt x="301" y="1404"/>
                    <a:pt x="701" y="1437"/>
                  </a:cubicBezTo>
                  <a:cubicBezTo>
                    <a:pt x="722" y="1439"/>
                    <a:pt x="742" y="1440"/>
                    <a:pt x="762" y="1440"/>
                  </a:cubicBezTo>
                  <a:cubicBezTo>
                    <a:pt x="1135" y="1440"/>
                    <a:pt x="1437" y="1150"/>
                    <a:pt x="1469" y="770"/>
                  </a:cubicBezTo>
                  <a:cubicBezTo>
                    <a:pt x="1469" y="370"/>
                    <a:pt x="1168" y="36"/>
                    <a:pt x="801" y="3"/>
                  </a:cubicBezTo>
                  <a:cubicBezTo>
                    <a:pt x="781" y="1"/>
                    <a:pt x="761" y="0"/>
                    <a:pt x="74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g5552a0a7784c1f3_148"/>
            <p:cNvSpPr/>
            <p:nvPr/>
          </p:nvSpPr>
          <p:spPr>
            <a:xfrm>
              <a:off x="2438575" y="3054225"/>
              <a:ext cx="36725" cy="35950"/>
            </a:xfrm>
            <a:custGeom>
              <a:rect b="b" l="l" r="r" t="t"/>
              <a:pathLst>
                <a:path extrusionOk="0" h="1438" w="1469">
                  <a:moveTo>
                    <a:pt x="707" y="1"/>
                  </a:moveTo>
                  <a:cubicBezTo>
                    <a:pt x="334" y="1"/>
                    <a:pt x="32" y="291"/>
                    <a:pt x="1" y="670"/>
                  </a:cubicBezTo>
                  <a:cubicBezTo>
                    <a:pt x="1" y="1071"/>
                    <a:pt x="301" y="1404"/>
                    <a:pt x="668" y="1438"/>
                  </a:cubicBezTo>
                  <a:cubicBezTo>
                    <a:pt x="1068" y="1438"/>
                    <a:pt x="1402" y="1137"/>
                    <a:pt x="1435" y="771"/>
                  </a:cubicBezTo>
                  <a:cubicBezTo>
                    <a:pt x="1468" y="370"/>
                    <a:pt x="1168" y="37"/>
                    <a:pt x="768" y="3"/>
                  </a:cubicBezTo>
                  <a:cubicBezTo>
                    <a:pt x="748" y="2"/>
                    <a:pt x="727" y="1"/>
                    <a:pt x="70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g5552a0a7784c1f3_148"/>
            <p:cNvSpPr/>
            <p:nvPr/>
          </p:nvSpPr>
          <p:spPr>
            <a:xfrm>
              <a:off x="2436900" y="2919200"/>
              <a:ext cx="40075" cy="39275"/>
            </a:xfrm>
            <a:custGeom>
              <a:rect b="b" l="l" r="r" t="t"/>
              <a:pathLst>
                <a:path extrusionOk="0" h="1571" w="1603">
                  <a:moveTo>
                    <a:pt x="835" y="0"/>
                  </a:moveTo>
                  <a:cubicBezTo>
                    <a:pt x="401" y="0"/>
                    <a:pt x="34" y="301"/>
                    <a:pt x="34" y="734"/>
                  </a:cubicBezTo>
                  <a:cubicBezTo>
                    <a:pt x="1" y="1168"/>
                    <a:pt x="335" y="1535"/>
                    <a:pt x="735" y="1568"/>
                  </a:cubicBezTo>
                  <a:cubicBezTo>
                    <a:pt x="755" y="1570"/>
                    <a:pt x="775" y="1571"/>
                    <a:pt x="794" y="1571"/>
                  </a:cubicBezTo>
                  <a:cubicBezTo>
                    <a:pt x="1202" y="1571"/>
                    <a:pt x="1537" y="1248"/>
                    <a:pt x="1569" y="834"/>
                  </a:cubicBezTo>
                  <a:cubicBezTo>
                    <a:pt x="1602" y="401"/>
                    <a:pt x="1269" y="34"/>
                    <a:pt x="83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5552a0a7784c1f3_148"/>
            <p:cNvSpPr/>
            <p:nvPr/>
          </p:nvSpPr>
          <p:spPr>
            <a:xfrm>
              <a:off x="2484450" y="2844775"/>
              <a:ext cx="47550" cy="45450"/>
            </a:xfrm>
            <a:custGeom>
              <a:rect b="b" l="l" r="r" t="t"/>
              <a:pathLst>
                <a:path extrusionOk="0" h="1818" w="1902">
                  <a:moveTo>
                    <a:pt x="941" y="0"/>
                  </a:moveTo>
                  <a:cubicBezTo>
                    <a:pt x="496" y="0"/>
                    <a:pt x="128" y="318"/>
                    <a:pt x="67" y="776"/>
                  </a:cubicBezTo>
                  <a:cubicBezTo>
                    <a:pt x="0" y="1276"/>
                    <a:pt x="334" y="1743"/>
                    <a:pt x="834" y="1810"/>
                  </a:cubicBezTo>
                  <a:cubicBezTo>
                    <a:pt x="874" y="1815"/>
                    <a:pt x="913" y="1818"/>
                    <a:pt x="952" y="1818"/>
                  </a:cubicBezTo>
                  <a:cubicBezTo>
                    <a:pt x="1406" y="1818"/>
                    <a:pt x="1807" y="1470"/>
                    <a:pt x="1868" y="1009"/>
                  </a:cubicBezTo>
                  <a:cubicBezTo>
                    <a:pt x="1902" y="509"/>
                    <a:pt x="1568" y="75"/>
                    <a:pt x="1068" y="9"/>
                  </a:cubicBezTo>
                  <a:cubicBezTo>
                    <a:pt x="1025" y="3"/>
                    <a:pt x="983" y="0"/>
                    <a:pt x="94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5552a0a7784c1f3_148"/>
            <p:cNvSpPr/>
            <p:nvPr/>
          </p:nvSpPr>
          <p:spPr>
            <a:xfrm>
              <a:off x="2422725" y="2858925"/>
              <a:ext cx="38400" cy="35525"/>
            </a:xfrm>
            <a:custGeom>
              <a:rect b="b" l="l" r="r" t="t"/>
              <a:pathLst>
                <a:path extrusionOk="0" h="1421" w="1536">
                  <a:moveTo>
                    <a:pt x="756" y="0"/>
                  </a:moveTo>
                  <a:cubicBezTo>
                    <a:pt x="401" y="0"/>
                    <a:pt x="98" y="278"/>
                    <a:pt x="68" y="610"/>
                  </a:cubicBezTo>
                  <a:cubicBezTo>
                    <a:pt x="1" y="1010"/>
                    <a:pt x="301" y="1377"/>
                    <a:pt x="668" y="1411"/>
                  </a:cubicBezTo>
                  <a:cubicBezTo>
                    <a:pt x="706" y="1417"/>
                    <a:pt x="743" y="1420"/>
                    <a:pt x="780" y="1420"/>
                  </a:cubicBezTo>
                  <a:cubicBezTo>
                    <a:pt x="1135" y="1420"/>
                    <a:pt x="1438" y="1143"/>
                    <a:pt x="1469" y="810"/>
                  </a:cubicBezTo>
                  <a:cubicBezTo>
                    <a:pt x="1535" y="410"/>
                    <a:pt x="1235" y="43"/>
                    <a:pt x="868" y="10"/>
                  </a:cubicBezTo>
                  <a:cubicBezTo>
                    <a:pt x="830" y="3"/>
                    <a:pt x="793" y="0"/>
                    <a:pt x="75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5552a0a7784c1f3_148"/>
            <p:cNvSpPr/>
            <p:nvPr/>
          </p:nvSpPr>
          <p:spPr>
            <a:xfrm>
              <a:off x="2523650" y="2922475"/>
              <a:ext cx="41700" cy="39350"/>
            </a:xfrm>
            <a:custGeom>
              <a:rect b="b" l="l" r="r" t="t"/>
              <a:pathLst>
                <a:path extrusionOk="0" h="1574" w="1668">
                  <a:moveTo>
                    <a:pt x="869" y="0"/>
                  </a:moveTo>
                  <a:cubicBezTo>
                    <a:pt x="464" y="0"/>
                    <a:pt x="130" y="292"/>
                    <a:pt x="67" y="703"/>
                  </a:cubicBezTo>
                  <a:cubicBezTo>
                    <a:pt x="0" y="1104"/>
                    <a:pt x="300" y="1504"/>
                    <a:pt x="734" y="1571"/>
                  </a:cubicBezTo>
                  <a:cubicBezTo>
                    <a:pt x="756" y="1572"/>
                    <a:pt x="778" y="1573"/>
                    <a:pt x="800" y="1573"/>
                  </a:cubicBezTo>
                  <a:cubicBezTo>
                    <a:pt x="1204" y="1573"/>
                    <a:pt x="1538" y="1283"/>
                    <a:pt x="1601" y="904"/>
                  </a:cubicBezTo>
                  <a:cubicBezTo>
                    <a:pt x="1668" y="470"/>
                    <a:pt x="1368" y="70"/>
                    <a:pt x="934" y="3"/>
                  </a:cubicBezTo>
                  <a:cubicBezTo>
                    <a:pt x="912" y="1"/>
                    <a:pt x="890" y="0"/>
                    <a:pt x="86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5552a0a7784c1f3_148"/>
            <p:cNvSpPr/>
            <p:nvPr/>
          </p:nvSpPr>
          <p:spPr>
            <a:xfrm>
              <a:off x="5092150" y="2609200"/>
              <a:ext cx="106750" cy="71550"/>
            </a:xfrm>
            <a:custGeom>
              <a:rect b="b" l="l" r="r" t="t"/>
              <a:pathLst>
                <a:path extrusionOk="0" h="2862" w="4270">
                  <a:moveTo>
                    <a:pt x="3957" y="0"/>
                  </a:moveTo>
                  <a:cubicBezTo>
                    <a:pt x="3908" y="0"/>
                    <a:pt x="3855" y="19"/>
                    <a:pt x="3803" y="58"/>
                  </a:cubicBezTo>
                  <a:lnTo>
                    <a:pt x="167" y="2360"/>
                  </a:lnTo>
                  <a:cubicBezTo>
                    <a:pt x="33" y="2427"/>
                    <a:pt x="0" y="2560"/>
                    <a:pt x="100" y="2693"/>
                  </a:cubicBezTo>
                  <a:lnTo>
                    <a:pt x="134" y="2760"/>
                  </a:lnTo>
                  <a:cubicBezTo>
                    <a:pt x="177" y="2825"/>
                    <a:pt x="261" y="2862"/>
                    <a:pt x="343" y="2862"/>
                  </a:cubicBezTo>
                  <a:cubicBezTo>
                    <a:pt x="388" y="2862"/>
                    <a:pt x="432" y="2851"/>
                    <a:pt x="467" y="2827"/>
                  </a:cubicBezTo>
                  <a:lnTo>
                    <a:pt x="4103" y="525"/>
                  </a:lnTo>
                  <a:cubicBezTo>
                    <a:pt x="4236" y="459"/>
                    <a:pt x="4270" y="325"/>
                    <a:pt x="4203" y="192"/>
                  </a:cubicBezTo>
                  <a:lnTo>
                    <a:pt x="4136" y="125"/>
                  </a:lnTo>
                  <a:cubicBezTo>
                    <a:pt x="4096" y="44"/>
                    <a:pt x="4031" y="0"/>
                    <a:pt x="395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5552a0a7784c1f3_148"/>
            <p:cNvSpPr/>
            <p:nvPr/>
          </p:nvSpPr>
          <p:spPr>
            <a:xfrm>
              <a:off x="5160525" y="2591675"/>
              <a:ext cx="58400" cy="51350"/>
            </a:xfrm>
            <a:custGeom>
              <a:rect b="b" l="l" r="r" t="t"/>
              <a:pathLst>
                <a:path extrusionOk="0" h="2054" w="2336">
                  <a:moveTo>
                    <a:pt x="1165" y="0"/>
                  </a:moveTo>
                  <a:cubicBezTo>
                    <a:pt x="974" y="0"/>
                    <a:pt x="779" y="52"/>
                    <a:pt x="601" y="159"/>
                  </a:cubicBezTo>
                  <a:cubicBezTo>
                    <a:pt x="134" y="459"/>
                    <a:pt x="0" y="1093"/>
                    <a:pt x="301" y="1593"/>
                  </a:cubicBezTo>
                  <a:cubicBezTo>
                    <a:pt x="492" y="1892"/>
                    <a:pt x="820" y="2054"/>
                    <a:pt x="1154" y="2054"/>
                  </a:cubicBezTo>
                  <a:cubicBezTo>
                    <a:pt x="1343" y="2054"/>
                    <a:pt x="1533" y="2002"/>
                    <a:pt x="1702" y="1893"/>
                  </a:cubicBezTo>
                  <a:cubicBezTo>
                    <a:pt x="2202" y="1593"/>
                    <a:pt x="2335" y="959"/>
                    <a:pt x="2035" y="492"/>
                  </a:cubicBezTo>
                  <a:cubicBezTo>
                    <a:pt x="1842" y="170"/>
                    <a:pt x="1510" y="0"/>
                    <a:pt x="11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5552a0a7784c1f3_148"/>
            <p:cNvSpPr/>
            <p:nvPr/>
          </p:nvSpPr>
          <p:spPr>
            <a:xfrm>
              <a:off x="4800275" y="2587875"/>
              <a:ext cx="103425" cy="75375"/>
            </a:xfrm>
            <a:custGeom>
              <a:rect b="b" l="l" r="r" t="t"/>
              <a:pathLst>
                <a:path extrusionOk="0" h="3015" w="4137">
                  <a:moveTo>
                    <a:pt x="306" y="0"/>
                  </a:moveTo>
                  <a:cubicBezTo>
                    <a:pt x="235" y="0"/>
                    <a:pt x="173" y="33"/>
                    <a:pt x="134" y="111"/>
                  </a:cubicBezTo>
                  <a:lnTo>
                    <a:pt x="67" y="177"/>
                  </a:lnTo>
                  <a:cubicBezTo>
                    <a:pt x="0" y="277"/>
                    <a:pt x="33" y="444"/>
                    <a:pt x="134" y="511"/>
                  </a:cubicBezTo>
                  <a:lnTo>
                    <a:pt x="3669" y="2979"/>
                  </a:lnTo>
                  <a:cubicBezTo>
                    <a:pt x="3705" y="3003"/>
                    <a:pt x="3749" y="3014"/>
                    <a:pt x="3793" y="3014"/>
                  </a:cubicBezTo>
                  <a:cubicBezTo>
                    <a:pt x="3875" y="3014"/>
                    <a:pt x="3960" y="2977"/>
                    <a:pt x="4003" y="2913"/>
                  </a:cubicBezTo>
                  <a:lnTo>
                    <a:pt x="4070" y="2813"/>
                  </a:lnTo>
                  <a:cubicBezTo>
                    <a:pt x="4136" y="2713"/>
                    <a:pt x="4103" y="2579"/>
                    <a:pt x="4003" y="2512"/>
                  </a:cubicBezTo>
                  <a:lnTo>
                    <a:pt x="467" y="44"/>
                  </a:lnTo>
                  <a:cubicBezTo>
                    <a:pt x="412" y="16"/>
                    <a:pt x="357" y="0"/>
                    <a:pt x="30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g5552a0a7784c1f3_148"/>
            <p:cNvSpPr/>
            <p:nvPr/>
          </p:nvSpPr>
          <p:spPr>
            <a:xfrm>
              <a:off x="4780250" y="2570150"/>
              <a:ext cx="58400" cy="51450"/>
            </a:xfrm>
            <a:custGeom>
              <a:rect b="b" l="l" r="r" t="t"/>
              <a:pathLst>
                <a:path extrusionOk="0" h="2058" w="2336">
                  <a:moveTo>
                    <a:pt x="1160" y="1"/>
                  </a:moveTo>
                  <a:cubicBezTo>
                    <a:pt x="832" y="1"/>
                    <a:pt x="508" y="162"/>
                    <a:pt x="301" y="453"/>
                  </a:cubicBezTo>
                  <a:cubicBezTo>
                    <a:pt x="1" y="920"/>
                    <a:pt x="101" y="1554"/>
                    <a:pt x="568" y="1887"/>
                  </a:cubicBezTo>
                  <a:cubicBezTo>
                    <a:pt x="746" y="2002"/>
                    <a:pt x="948" y="2058"/>
                    <a:pt x="1148" y="2058"/>
                  </a:cubicBezTo>
                  <a:cubicBezTo>
                    <a:pt x="1474" y="2058"/>
                    <a:pt x="1796" y="1909"/>
                    <a:pt x="2002" y="1620"/>
                  </a:cubicBezTo>
                  <a:cubicBezTo>
                    <a:pt x="2336" y="1153"/>
                    <a:pt x="2202" y="519"/>
                    <a:pt x="1735" y="186"/>
                  </a:cubicBezTo>
                  <a:cubicBezTo>
                    <a:pt x="1559" y="60"/>
                    <a:pt x="1359" y="1"/>
                    <a:pt x="116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5552a0a7784c1f3_148"/>
            <p:cNvSpPr/>
            <p:nvPr/>
          </p:nvSpPr>
          <p:spPr>
            <a:xfrm>
              <a:off x="4927850" y="2513750"/>
              <a:ext cx="44225" cy="117150"/>
            </a:xfrm>
            <a:custGeom>
              <a:rect b="b" l="l" r="r" t="t"/>
              <a:pathLst>
                <a:path extrusionOk="0" h="4686" w="1769">
                  <a:moveTo>
                    <a:pt x="354" y="0"/>
                  </a:moveTo>
                  <a:cubicBezTo>
                    <a:pt x="337" y="0"/>
                    <a:pt x="319" y="2"/>
                    <a:pt x="301" y="7"/>
                  </a:cubicBezTo>
                  <a:lnTo>
                    <a:pt x="201" y="40"/>
                  </a:lnTo>
                  <a:cubicBezTo>
                    <a:pt x="67" y="74"/>
                    <a:pt x="1" y="207"/>
                    <a:pt x="34" y="340"/>
                  </a:cubicBezTo>
                  <a:lnTo>
                    <a:pt x="1168" y="4510"/>
                  </a:lnTo>
                  <a:cubicBezTo>
                    <a:pt x="1196" y="4621"/>
                    <a:pt x="1292" y="4685"/>
                    <a:pt x="1400" y="4685"/>
                  </a:cubicBezTo>
                  <a:cubicBezTo>
                    <a:pt x="1423" y="4685"/>
                    <a:pt x="1446" y="4683"/>
                    <a:pt x="1468" y="4677"/>
                  </a:cubicBezTo>
                  <a:lnTo>
                    <a:pt x="1569" y="4643"/>
                  </a:lnTo>
                  <a:cubicBezTo>
                    <a:pt x="1702" y="4610"/>
                    <a:pt x="1769" y="4477"/>
                    <a:pt x="1735" y="4343"/>
                  </a:cubicBezTo>
                  <a:lnTo>
                    <a:pt x="601" y="174"/>
                  </a:lnTo>
                  <a:cubicBezTo>
                    <a:pt x="572" y="87"/>
                    <a:pt x="468" y="0"/>
                    <a:pt x="35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5552a0a7784c1f3_148"/>
            <p:cNvSpPr/>
            <p:nvPr/>
          </p:nvSpPr>
          <p:spPr>
            <a:xfrm>
              <a:off x="4907850" y="2496450"/>
              <a:ext cx="56725" cy="51575"/>
            </a:xfrm>
            <a:custGeom>
              <a:rect b="b" l="l" r="r" t="t"/>
              <a:pathLst>
                <a:path extrusionOk="0" h="2063" w="2269">
                  <a:moveTo>
                    <a:pt x="1122" y="0"/>
                  </a:moveTo>
                  <a:cubicBezTo>
                    <a:pt x="1038" y="0"/>
                    <a:pt x="952" y="11"/>
                    <a:pt x="867" y="32"/>
                  </a:cubicBezTo>
                  <a:cubicBezTo>
                    <a:pt x="300" y="198"/>
                    <a:pt x="0" y="766"/>
                    <a:pt x="134" y="1299"/>
                  </a:cubicBezTo>
                  <a:cubicBezTo>
                    <a:pt x="276" y="1753"/>
                    <a:pt x="707" y="2063"/>
                    <a:pt x="1161" y="2063"/>
                  </a:cubicBezTo>
                  <a:cubicBezTo>
                    <a:pt x="1241" y="2063"/>
                    <a:pt x="1322" y="2053"/>
                    <a:pt x="1401" y="2033"/>
                  </a:cubicBezTo>
                  <a:cubicBezTo>
                    <a:pt x="1968" y="1866"/>
                    <a:pt x="2268" y="1299"/>
                    <a:pt x="2135" y="766"/>
                  </a:cubicBezTo>
                  <a:cubicBezTo>
                    <a:pt x="1995" y="288"/>
                    <a:pt x="1571" y="0"/>
                    <a:pt x="112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5552a0a7784c1f3_148"/>
            <p:cNvSpPr/>
            <p:nvPr/>
          </p:nvSpPr>
          <p:spPr>
            <a:xfrm>
              <a:off x="5033775" y="2504525"/>
              <a:ext cx="54225" cy="113875"/>
            </a:xfrm>
            <a:custGeom>
              <a:rect b="b" l="l" r="r" t="t"/>
              <a:pathLst>
                <a:path extrusionOk="0" h="4555" w="2169">
                  <a:moveTo>
                    <a:pt x="1798" y="0"/>
                  </a:moveTo>
                  <a:cubicBezTo>
                    <a:pt x="1691" y="0"/>
                    <a:pt x="1595" y="60"/>
                    <a:pt x="1568" y="142"/>
                  </a:cubicBezTo>
                  <a:lnTo>
                    <a:pt x="33" y="4179"/>
                  </a:lnTo>
                  <a:cubicBezTo>
                    <a:pt x="0" y="4312"/>
                    <a:pt x="67" y="4445"/>
                    <a:pt x="200" y="4512"/>
                  </a:cubicBezTo>
                  <a:lnTo>
                    <a:pt x="267" y="4545"/>
                  </a:lnTo>
                  <a:cubicBezTo>
                    <a:pt x="291" y="4551"/>
                    <a:pt x="314" y="4554"/>
                    <a:pt x="338" y="4554"/>
                  </a:cubicBezTo>
                  <a:cubicBezTo>
                    <a:pt x="446" y="4554"/>
                    <a:pt x="546" y="4494"/>
                    <a:pt x="601" y="4412"/>
                  </a:cubicBezTo>
                  <a:lnTo>
                    <a:pt x="2102" y="342"/>
                  </a:lnTo>
                  <a:cubicBezTo>
                    <a:pt x="2168" y="242"/>
                    <a:pt x="2102" y="109"/>
                    <a:pt x="1968" y="42"/>
                  </a:cubicBezTo>
                  <a:lnTo>
                    <a:pt x="1868" y="9"/>
                  </a:lnTo>
                  <a:cubicBezTo>
                    <a:pt x="1844" y="3"/>
                    <a:pt x="1821" y="0"/>
                    <a:pt x="179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g5552a0a7784c1f3_148"/>
            <p:cNvSpPr/>
            <p:nvPr/>
          </p:nvSpPr>
          <p:spPr>
            <a:xfrm>
              <a:off x="5049600" y="2487225"/>
              <a:ext cx="58400" cy="50875"/>
            </a:xfrm>
            <a:custGeom>
              <a:rect b="b" l="l" r="r" t="t"/>
              <a:pathLst>
                <a:path extrusionOk="0" h="2035" w="2336">
                  <a:moveTo>
                    <a:pt x="1170" y="1"/>
                  </a:moveTo>
                  <a:cubicBezTo>
                    <a:pt x="752" y="1"/>
                    <a:pt x="356" y="254"/>
                    <a:pt x="201" y="668"/>
                  </a:cubicBezTo>
                  <a:cubicBezTo>
                    <a:pt x="1" y="1201"/>
                    <a:pt x="268" y="1768"/>
                    <a:pt x="801" y="1968"/>
                  </a:cubicBezTo>
                  <a:cubicBezTo>
                    <a:pt x="922" y="2014"/>
                    <a:pt x="1045" y="2035"/>
                    <a:pt x="1167" y="2035"/>
                  </a:cubicBezTo>
                  <a:cubicBezTo>
                    <a:pt x="1585" y="2035"/>
                    <a:pt x="1981" y="1782"/>
                    <a:pt x="2136" y="1368"/>
                  </a:cubicBezTo>
                  <a:cubicBezTo>
                    <a:pt x="2336" y="834"/>
                    <a:pt x="2069" y="267"/>
                    <a:pt x="1535" y="67"/>
                  </a:cubicBezTo>
                  <a:cubicBezTo>
                    <a:pt x="1415" y="22"/>
                    <a:pt x="1292" y="1"/>
                    <a:pt x="117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g5552a0a7784c1f3_148"/>
            <p:cNvSpPr/>
            <p:nvPr/>
          </p:nvSpPr>
          <p:spPr>
            <a:xfrm>
              <a:off x="4813600" y="2805775"/>
              <a:ext cx="106775" cy="71775"/>
            </a:xfrm>
            <a:custGeom>
              <a:rect b="b" l="l" r="r" t="t"/>
              <a:pathLst>
                <a:path extrusionOk="0" h="2871" w="4271">
                  <a:moveTo>
                    <a:pt x="3920" y="1"/>
                  </a:moveTo>
                  <a:cubicBezTo>
                    <a:pt x="3878" y="1"/>
                    <a:pt x="3837" y="12"/>
                    <a:pt x="3804" y="34"/>
                  </a:cubicBezTo>
                  <a:lnTo>
                    <a:pt x="168" y="2336"/>
                  </a:lnTo>
                  <a:cubicBezTo>
                    <a:pt x="34" y="2436"/>
                    <a:pt x="1" y="2569"/>
                    <a:pt x="68" y="2669"/>
                  </a:cubicBezTo>
                  <a:lnTo>
                    <a:pt x="134" y="2770"/>
                  </a:lnTo>
                  <a:cubicBezTo>
                    <a:pt x="177" y="2834"/>
                    <a:pt x="248" y="2871"/>
                    <a:pt x="329" y="2871"/>
                  </a:cubicBezTo>
                  <a:cubicBezTo>
                    <a:pt x="373" y="2871"/>
                    <a:pt x="421" y="2860"/>
                    <a:pt x="468" y="2836"/>
                  </a:cubicBezTo>
                  <a:lnTo>
                    <a:pt x="4104" y="535"/>
                  </a:lnTo>
                  <a:cubicBezTo>
                    <a:pt x="4237" y="468"/>
                    <a:pt x="4271" y="301"/>
                    <a:pt x="4170" y="201"/>
                  </a:cubicBezTo>
                  <a:lnTo>
                    <a:pt x="4137" y="134"/>
                  </a:lnTo>
                  <a:cubicBezTo>
                    <a:pt x="4093" y="45"/>
                    <a:pt x="4004" y="1"/>
                    <a:pt x="392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5552a0a7784c1f3_148"/>
            <p:cNvSpPr/>
            <p:nvPr/>
          </p:nvSpPr>
          <p:spPr>
            <a:xfrm>
              <a:off x="4793600" y="2843950"/>
              <a:ext cx="58400" cy="51525"/>
            </a:xfrm>
            <a:custGeom>
              <a:rect b="b" l="l" r="r" t="t"/>
              <a:pathLst>
                <a:path extrusionOk="0" h="2061" w="2336">
                  <a:moveTo>
                    <a:pt x="1179" y="0"/>
                  </a:moveTo>
                  <a:cubicBezTo>
                    <a:pt x="991" y="0"/>
                    <a:pt x="802" y="55"/>
                    <a:pt x="634" y="175"/>
                  </a:cubicBezTo>
                  <a:cubicBezTo>
                    <a:pt x="134" y="475"/>
                    <a:pt x="0" y="1109"/>
                    <a:pt x="300" y="1576"/>
                  </a:cubicBezTo>
                  <a:cubicBezTo>
                    <a:pt x="498" y="1883"/>
                    <a:pt x="840" y="2060"/>
                    <a:pt x="1193" y="2060"/>
                  </a:cubicBezTo>
                  <a:cubicBezTo>
                    <a:pt x="1377" y="2060"/>
                    <a:pt x="1564" y="2012"/>
                    <a:pt x="1735" y="1910"/>
                  </a:cubicBezTo>
                  <a:cubicBezTo>
                    <a:pt x="2202" y="1609"/>
                    <a:pt x="2335" y="976"/>
                    <a:pt x="2035" y="475"/>
                  </a:cubicBezTo>
                  <a:cubicBezTo>
                    <a:pt x="1843" y="176"/>
                    <a:pt x="1513" y="0"/>
                    <a:pt x="117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g5552a0a7784c1f3_148"/>
            <p:cNvSpPr/>
            <p:nvPr/>
          </p:nvSpPr>
          <p:spPr>
            <a:xfrm>
              <a:off x="5077125" y="2818075"/>
              <a:ext cx="89250" cy="92175"/>
            </a:xfrm>
            <a:custGeom>
              <a:rect b="b" l="l" r="r" t="t"/>
              <a:pathLst>
                <a:path extrusionOk="0" h="3687" w="3570">
                  <a:moveTo>
                    <a:pt x="355" y="1"/>
                  </a:moveTo>
                  <a:cubicBezTo>
                    <a:pt x="293" y="1"/>
                    <a:pt x="234" y="26"/>
                    <a:pt x="201" y="76"/>
                  </a:cubicBezTo>
                  <a:lnTo>
                    <a:pt x="101" y="143"/>
                  </a:lnTo>
                  <a:cubicBezTo>
                    <a:pt x="34" y="209"/>
                    <a:pt x="1" y="376"/>
                    <a:pt x="101" y="476"/>
                  </a:cubicBezTo>
                  <a:lnTo>
                    <a:pt x="3070" y="3612"/>
                  </a:lnTo>
                  <a:cubicBezTo>
                    <a:pt x="3120" y="3662"/>
                    <a:pt x="3178" y="3687"/>
                    <a:pt x="3236" y="3687"/>
                  </a:cubicBezTo>
                  <a:cubicBezTo>
                    <a:pt x="3295" y="3687"/>
                    <a:pt x="3353" y="3662"/>
                    <a:pt x="3403" y="3612"/>
                  </a:cubicBezTo>
                  <a:lnTo>
                    <a:pt x="3470" y="3545"/>
                  </a:lnTo>
                  <a:cubicBezTo>
                    <a:pt x="3570" y="3478"/>
                    <a:pt x="3570" y="3312"/>
                    <a:pt x="3470" y="3212"/>
                  </a:cubicBezTo>
                  <a:lnTo>
                    <a:pt x="534" y="76"/>
                  </a:lnTo>
                  <a:cubicBezTo>
                    <a:pt x="484" y="26"/>
                    <a:pt x="418" y="1"/>
                    <a:pt x="35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5552a0a7784c1f3_148"/>
            <p:cNvSpPr/>
            <p:nvPr/>
          </p:nvSpPr>
          <p:spPr>
            <a:xfrm>
              <a:off x="5129675" y="2876250"/>
              <a:ext cx="56725" cy="51425"/>
            </a:xfrm>
            <a:custGeom>
              <a:rect b="b" l="l" r="r" t="t"/>
              <a:pathLst>
                <a:path extrusionOk="0" h="2057" w="2269">
                  <a:moveTo>
                    <a:pt x="1114" y="0"/>
                  </a:moveTo>
                  <a:cubicBezTo>
                    <a:pt x="862" y="0"/>
                    <a:pt x="608" y="92"/>
                    <a:pt x="400" y="284"/>
                  </a:cubicBezTo>
                  <a:cubicBezTo>
                    <a:pt x="0" y="684"/>
                    <a:pt x="0" y="1318"/>
                    <a:pt x="367" y="1752"/>
                  </a:cubicBezTo>
                  <a:cubicBezTo>
                    <a:pt x="572" y="1956"/>
                    <a:pt x="837" y="2056"/>
                    <a:pt x="1106" y="2056"/>
                  </a:cubicBezTo>
                  <a:cubicBezTo>
                    <a:pt x="1363" y="2056"/>
                    <a:pt x="1623" y="1965"/>
                    <a:pt x="1835" y="1785"/>
                  </a:cubicBezTo>
                  <a:cubicBezTo>
                    <a:pt x="2235" y="1385"/>
                    <a:pt x="2268" y="751"/>
                    <a:pt x="1868" y="317"/>
                  </a:cubicBezTo>
                  <a:cubicBezTo>
                    <a:pt x="1660" y="109"/>
                    <a:pt x="1388" y="0"/>
                    <a:pt x="11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g5552a0a7784c1f3_148"/>
            <p:cNvSpPr/>
            <p:nvPr/>
          </p:nvSpPr>
          <p:spPr>
            <a:xfrm>
              <a:off x="4764400" y="2712375"/>
              <a:ext cx="120125" cy="21725"/>
            </a:xfrm>
            <a:custGeom>
              <a:rect b="b" l="l" r="r" t="t"/>
              <a:pathLst>
                <a:path extrusionOk="0" h="869" w="4805">
                  <a:moveTo>
                    <a:pt x="268" y="1"/>
                  </a:moveTo>
                  <a:cubicBezTo>
                    <a:pt x="134" y="1"/>
                    <a:pt x="1" y="101"/>
                    <a:pt x="1" y="234"/>
                  </a:cubicBezTo>
                  <a:lnTo>
                    <a:pt x="1" y="334"/>
                  </a:lnTo>
                  <a:cubicBezTo>
                    <a:pt x="1" y="468"/>
                    <a:pt x="101" y="601"/>
                    <a:pt x="234" y="601"/>
                  </a:cubicBezTo>
                  <a:lnTo>
                    <a:pt x="4537" y="868"/>
                  </a:lnTo>
                  <a:cubicBezTo>
                    <a:pt x="4671" y="868"/>
                    <a:pt x="4771" y="768"/>
                    <a:pt x="4804" y="635"/>
                  </a:cubicBezTo>
                  <a:lnTo>
                    <a:pt x="4804" y="535"/>
                  </a:lnTo>
                  <a:cubicBezTo>
                    <a:pt x="4804" y="401"/>
                    <a:pt x="4704" y="268"/>
                    <a:pt x="4571" y="268"/>
                  </a:cubicBezTo>
                  <a:lnTo>
                    <a:pt x="268"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g5552a0a7784c1f3_148"/>
            <p:cNvSpPr/>
            <p:nvPr/>
          </p:nvSpPr>
          <p:spPr>
            <a:xfrm>
              <a:off x="4746050" y="2694700"/>
              <a:ext cx="52575" cy="51100"/>
            </a:xfrm>
            <a:custGeom>
              <a:rect b="b" l="l" r="r" t="t"/>
              <a:pathLst>
                <a:path extrusionOk="0" h="2044" w="2103">
                  <a:moveTo>
                    <a:pt x="987" y="1"/>
                  </a:moveTo>
                  <a:cubicBezTo>
                    <a:pt x="473" y="1"/>
                    <a:pt x="65" y="413"/>
                    <a:pt x="34" y="941"/>
                  </a:cubicBezTo>
                  <a:cubicBezTo>
                    <a:pt x="1" y="1508"/>
                    <a:pt x="435" y="2009"/>
                    <a:pt x="1002" y="2042"/>
                  </a:cubicBezTo>
                  <a:cubicBezTo>
                    <a:pt x="1022" y="2043"/>
                    <a:pt x="1043" y="2044"/>
                    <a:pt x="1063" y="2044"/>
                  </a:cubicBezTo>
                  <a:cubicBezTo>
                    <a:pt x="1602" y="2044"/>
                    <a:pt x="2037" y="1621"/>
                    <a:pt x="2069" y="1075"/>
                  </a:cubicBezTo>
                  <a:cubicBezTo>
                    <a:pt x="2102" y="508"/>
                    <a:pt x="1669" y="41"/>
                    <a:pt x="1102" y="7"/>
                  </a:cubicBezTo>
                  <a:cubicBezTo>
                    <a:pt x="1063" y="3"/>
                    <a:pt x="1025" y="1"/>
                    <a:pt x="98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g5552a0a7784c1f3_148"/>
            <p:cNvSpPr/>
            <p:nvPr/>
          </p:nvSpPr>
          <p:spPr>
            <a:xfrm>
              <a:off x="5017075" y="2861450"/>
              <a:ext cx="37575" cy="117975"/>
            </a:xfrm>
            <a:custGeom>
              <a:rect b="b" l="l" r="r" t="t"/>
              <a:pathLst>
                <a:path extrusionOk="0" h="4719" w="1503">
                  <a:moveTo>
                    <a:pt x="400" y="0"/>
                  </a:moveTo>
                  <a:cubicBezTo>
                    <a:pt x="379" y="0"/>
                    <a:pt x="357" y="3"/>
                    <a:pt x="335" y="9"/>
                  </a:cubicBezTo>
                  <a:lnTo>
                    <a:pt x="234" y="9"/>
                  </a:lnTo>
                  <a:cubicBezTo>
                    <a:pt x="101" y="42"/>
                    <a:pt x="1" y="176"/>
                    <a:pt x="34" y="309"/>
                  </a:cubicBezTo>
                  <a:lnTo>
                    <a:pt x="902" y="4545"/>
                  </a:lnTo>
                  <a:cubicBezTo>
                    <a:pt x="931" y="4632"/>
                    <a:pt x="1009" y="4719"/>
                    <a:pt x="1117" y="4719"/>
                  </a:cubicBezTo>
                  <a:cubicBezTo>
                    <a:pt x="1133" y="4719"/>
                    <a:pt x="1151" y="4717"/>
                    <a:pt x="1168" y="4712"/>
                  </a:cubicBezTo>
                  <a:lnTo>
                    <a:pt x="1269" y="4712"/>
                  </a:lnTo>
                  <a:cubicBezTo>
                    <a:pt x="1402" y="4679"/>
                    <a:pt x="1502" y="4545"/>
                    <a:pt x="1469" y="4412"/>
                  </a:cubicBezTo>
                  <a:lnTo>
                    <a:pt x="601" y="176"/>
                  </a:lnTo>
                  <a:cubicBezTo>
                    <a:pt x="574" y="65"/>
                    <a:pt x="500" y="0"/>
                    <a:pt x="40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g5552a0a7784c1f3_148"/>
            <p:cNvSpPr/>
            <p:nvPr/>
          </p:nvSpPr>
          <p:spPr>
            <a:xfrm>
              <a:off x="5017925" y="2945475"/>
              <a:ext cx="56725" cy="51725"/>
            </a:xfrm>
            <a:custGeom>
              <a:rect b="b" l="l" r="r" t="t"/>
              <a:pathLst>
                <a:path extrusionOk="0" h="2069" w="2269">
                  <a:moveTo>
                    <a:pt x="1113" y="0"/>
                  </a:moveTo>
                  <a:cubicBezTo>
                    <a:pt x="1053" y="0"/>
                    <a:pt x="994" y="6"/>
                    <a:pt x="934" y="17"/>
                  </a:cubicBezTo>
                  <a:cubicBezTo>
                    <a:pt x="367" y="150"/>
                    <a:pt x="0" y="684"/>
                    <a:pt x="134" y="1251"/>
                  </a:cubicBezTo>
                  <a:cubicBezTo>
                    <a:pt x="223" y="1725"/>
                    <a:pt x="654" y="2068"/>
                    <a:pt x="1147" y="2068"/>
                  </a:cubicBezTo>
                  <a:cubicBezTo>
                    <a:pt x="1209" y="2068"/>
                    <a:pt x="1272" y="2063"/>
                    <a:pt x="1335" y="2052"/>
                  </a:cubicBezTo>
                  <a:cubicBezTo>
                    <a:pt x="1902" y="1918"/>
                    <a:pt x="2269" y="1385"/>
                    <a:pt x="2135" y="817"/>
                  </a:cubicBezTo>
                  <a:cubicBezTo>
                    <a:pt x="2046" y="343"/>
                    <a:pt x="1588" y="0"/>
                    <a:pt x="111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5552a0a7784c1f3_148"/>
            <p:cNvSpPr/>
            <p:nvPr/>
          </p:nvSpPr>
          <p:spPr>
            <a:xfrm>
              <a:off x="5113825" y="2734900"/>
              <a:ext cx="120100" cy="20875"/>
            </a:xfrm>
            <a:custGeom>
              <a:rect b="b" l="l" r="r" t="t"/>
              <a:pathLst>
                <a:path extrusionOk="0" h="835" w="4804">
                  <a:moveTo>
                    <a:pt x="267" y="0"/>
                  </a:moveTo>
                  <a:cubicBezTo>
                    <a:pt x="134" y="0"/>
                    <a:pt x="0" y="101"/>
                    <a:pt x="0" y="234"/>
                  </a:cubicBezTo>
                  <a:lnTo>
                    <a:pt x="0" y="334"/>
                  </a:lnTo>
                  <a:cubicBezTo>
                    <a:pt x="0" y="467"/>
                    <a:pt x="100" y="568"/>
                    <a:pt x="234" y="568"/>
                  </a:cubicBezTo>
                  <a:lnTo>
                    <a:pt x="4537" y="834"/>
                  </a:lnTo>
                  <a:cubicBezTo>
                    <a:pt x="4670" y="834"/>
                    <a:pt x="4770" y="734"/>
                    <a:pt x="4770" y="601"/>
                  </a:cubicBezTo>
                  <a:lnTo>
                    <a:pt x="4804" y="501"/>
                  </a:lnTo>
                  <a:cubicBezTo>
                    <a:pt x="4804" y="367"/>
                    <a:pt x="4704" y="267"/>
                    <a:pt x="4570" y="267"/>
                  </a:cubicBezTo>
                  <a:lnTo>
                    <a:pt x="267"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5552a0a7784c1f3_148"/>
            <p:cNvSpPr/>
            <p:nvPr/>
          </p:nvSpPr>
          <p:spPr>
            <a:xfrm>
              <a:off x="5198875" y="2722350"/>
              <a:ext cx="53400" cy="51825"/>
            </a:xfrm>
            <a:custGeom>
              <a:rect b="b" l="l" r="r" t="t"/>
              <a:pathLst>
                <a:path extrusionOk="0" h="2073" w="2136">
                  <a:moveTo>
                    <a:pt x="1074" y="0"/>
                  </a:moveTo>
                  <a:cubicBezTo>
                    <a:pt x="532" y="0"/>
                    <a:pt x="66" y="423"/>
                    <a:pt x="34" y="969"/>
                  </a:cubicBezTo>
                  <a:cubicBezTo>
                    <a:pt x="1" y="1537"/>
                    <a:pt x="434" y="2037"/>
                    <a:pt x="1002" y="2070"/>
                  </a:cubicBezTo>
                  <a:cubicBezTo>
                    <a:pt x="1022" y="2071"/>
                    <a:pt x="1043" y="2072"/>
                    <a:pt x="1063" y="2072"/>
                  </a:cubicBezTo>
                  <a:cubicBezTo>
                    <a:pt x="1604" y="2072"/>
                    <a:pt x="2070" y="1649"/>
                    <a:pt x="2102" y="1103"/>
                  </a:cubicBezTo>
                  <a:cubicBezTo>
                    <a:pt x="2136" y="536"/>
                    <a:pt x="1702" y="35"/>
                    <a:pt x="1135" y="2"/>
                  </a:cubicBezTo>
                  <a:cubicBezTo>
                    <a:pt x="1114" y="1"/>
                    <a:pt x="1094" y="0"/>
                    <a:pt x="107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g5552a0a7784c1f3_148"/>
            <p:cNvSpPr/>
            <p:nvPr/>
          </p:nvSpPr>
          <p:spPr>
            <a:xfrm>
              <a:off x="4915350" y="2858100"/>
              <a:ext cx="53400" cy="113950"/>
            </a:xfrm>
            <a:custGeom>
              <a:rect b="b" l="l" r="r" t="t"/>
              <a:pathLst>
                <a:path extrusionOk="0" h="4558" w="2136">
                  <a:moveTo>
                    <a:pt x="1800" y="1"/>
                  </a:moveTo>
                  <a:cubicBezTo>
                    <a:pt x="1692" y="1"/>
                    <a:pt x="1596" y="66"/>
                    <a:pt x="1568" y="176"/>
                  </a:cubicBezTo>
                  <a:lnTo>
                    <a:pt x="34" y="4212"/>
                  </a:lnTo>
                  <a:cubicBezTo>
                    <a:pt x="0" y="4312"/>
                    <a:pt x="67" y="4479"/>
                    <a:pt x="167" y="4513"/>
                  </a:cubicBezTo>
                  <a:lnTo>
                    <a:pt x="267" y="4546"/>
                  </a:lnTo>
                  <a:cubicBezTo>
                    <a:pt x="299" y="4554"/>
                    <a:pt x="330" y="4558"/>
                    <a:pt x="361" y="4558"/>
                  </a:cubicBezTo>
                  <a:cubicBezTo>
                    <a:pt x="460" y="4558"/>
                    <a:pt x="550" y="4514"/>
                    <a:pt x="601" y="4413"/>
                  </a:cubicBezTo>
                  <a:lnTo>
                    <a:pt x="2102" y="376"/>
                  </a:lnTo>
                  <a:cubicBezTo>
                    <a:pt x="2135" y="243"/>
                    <a:pt x="2069" y="109"/>
                    <a:pt x="1968" y="43"/>
                  </a:cubicBezTo>
                  <a:lnTo>
                    <a:pt x="1868" y="9"/>
                  </a:lnTo>
                  <a:cubicBezTo>
                    <a:pt x="1846" y="4"/>
                    <a:pt x="1823" y="1"/>
                    <a:pt x="180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g5552a0a7784c1f3_148"/>
            <p:cNvSpPr/>
            <p:nvPr/>
          </p:nvSpPr>
          <p:spPr>
            <a:xfrm>
              <a:off x="4894500" y="2938375"/>
              <a:ext cx="58400" cy="50900"/>
            </a:xfrm>
            <a:custGeom>
              <a:rect b="b" l="l" r="r" t="t"/>
              <a:pathLst>
                <a:path extrusionOk="0" h="2036" w="2336">
                  <a:moveTo>
                    <a:pt x="1170" y="1"/>
                  </a:moveTo>
                  <a:cubicBezTo>
                    <a:pt x="751" y="1"/>
                    <a:pt x="356" y="254"/>
                    <a:pt x="201" y="668"/>
                  </a:cubicBezTo>
                  <a:cubicBezTo>
                    <a:pt x="0" y="1202"/>
                    <a:pt x="267" y="1769"/>
                    <a:pt x="801" y="1969"/>
                  </a:cubicBezTo>
                  <a:cubicBezTo>
                    <a:pt x="921" y="2014"/>
                    <a:pt x="1045" y="2035"/>
                    <a:pt x="1166" y="2035"/>
                  </a:cubicBezTo>
                  <a:cubicBezTo>
                    <a:pt x="1585" y="2035"/>
                    <a:pt x="1980" y="1782"/>
                    <a:pt x="2135" y="1368"/>
                  </a:cubicBezTo>
                  <a:cubicBezTo>
                    <a:pt x="2335" y="835"/>
                    <a:pt x="2069" y="268"/>
                    <a:pt x="1535" y="67"/>
                  </a:cubicBezTo>
                  <a:cubicBezTo>
                    <a:pt x="1415" y="22"/>
                    <a:pt x="1291" y="1"/>
                    <a:pt x="117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g5552a0a7784c1f3_148"/>
            <p:cNvSpPr/>
            <p:nvPr/>
          </p:nvSpPr>
          <p:spPr>
            <a:xfrm>
              <a:off x="4816950" y="2575650"/>
              <a:ext cx="361950" cy="318525"/>
            </a:xfrm>
            <a:custGeom>
              <a:rect b="b" l="l" r="r" t="t"/>
              <a:pathLst>
                <a:path extrusionOk="0" h="12741" w="14478">
                  <a:moveTo>
                    <a:pt x="7254" y="0"/>
                  </a:moveTo>
                  <a:cubicBezTo>
                    <a:pt x="5253" y="0"/>
                    <a:pt x="3281" y="944"/>
                    <a:pt x="2035" y="2701"/>
                  </a:cubicBezTo>
                  <a:cubicBezTo>
                    <a:pt x="0" y="5570"/>
                    <a:pt x="701" y="9539"/>
                    <a:pt x="3569" y="11574"/>
                  </a:cubicBezTo>
                  <a:cubicBezTo>
                    <a:pt x="4694" y="12363"/>
                    <a:pt x="5979" y="12740"/>
                    <a:pt x="7249" y="12740"/>
                  </a:cubicBezTo>
                  <a:cubicBezTo>
                    <a:pt x="9258" y="12740"/>
                    <a:pt x="11230" y="11797"/>
                    <a:pt x="12476" y="10040"/>
                  </a:cubicBezTo>
                  <a:cubicBezTo>
                    <a:pt x="14477" y="7171"/>
                    <a:pt x="13810" y="3202"/>
                    <a:pt x="10908" y="1167"/>
                  </a:cubicBezTo>
                  <a:cubicBezTo>
                    <a:pt x="9796" y="378"/>
                    <a:pt x="8519" y="0"/>
                    <a:pt x="725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g5552a0a7784c1f3_148"/>
            <p:cNvSpPr/>
            <p:nvPr/>
          </p:nvSpPr>
          <p:spPr>
            <a:xfrm>
              <a:off x="5007925" y="2623100"/>
              <a:ext cx="40050" cy="38500"/>
            </a:xfrm>
            <a:custGeom>
              <a:rect b="b" l="l" r="r" t="t"/>
              <a:pathLst>
                <a:path extrusionOk="0" h="1540" w="1602">
                  <a:moveTo>
                    <a:pt x="774" y="0"/>
                  </a:moveTo>
                  <a:cubicBezTo>
                    <a:pt x="367" y="0"/>
                    <a:pt x="33" y="321"/>
                    <a:pt x="33" y="703"/>
                  </a:cubicBezTo>
                  <a:cubicBezTo>
                    <a:pt x="0" y="1137"/>
                    <a:pt x="334" y="1504"/>
                    <a:pt x="734" y="1537"/>
                  </a:cubicBezTo>
                  <a:cubicBezTo>
                    <a:pt x="754" y="1539"/>
                    <a:pt x="774" y="1539"/>
                    <a:pt x="794" y="1539"/>
                  </a:cubicBezTo>
                  <a:cubicBezTo>
                    <a:pt x="1201" y="1539"/>
                    <a:pt x="1536" y="1217"/>
                    <a:pt x="1568" y="803"/>
                  </a:cubicBezTo>
                  <a:cubicBezTo>
                    <a:pt x="1601" y="370"/>
                    <a:pt x="1268" y="36"/>
                    <a:pt x="834" y="3"/>
                  </a:cubicBezTo>
                  <a:cubicBezTo>
                    <a:pt x="814" y="1"/>
                    <a:pt x="794" y="0"/>
                    <a:pt x="77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g5552a0a7784c1f3_148"/>
            <p:cNvSpPr/>
            <p:nvPr/>
          </p:nvSpPr>
          <p:spPr>
            <a:xfrm>
              <a:off x="4937875" y="2616425"/>
              <a:ext cx="45875" cy="44325"/>
            </a:xfrm>
            <a:custGeom>
              <a:rect b="b" l="l" r="r" t="t"/>
              <a:pathLst>
                <a:path extrusionOk="0" h="1773" w="1835">
                  <a:moveTo>
                    <a:pt x="913" y="1"/>
                  </a:moveTo>
                  <a:cubicBezTo>
                    <a:pt x="467" y="1"/>
                    <a:pt x="65" y="388"/>
                    <a:pt x="33" y="837"/>
                  </a:cubicBezTo>
                  <a:cubicBezTo>
                    <a:pt x="0" y="1337"/>
                    <a:pt x="367" y="1737"/>
                    <a:pt x="867" y="1771"/>
                  </a:cubicBezTo>
                  <a:cubicBezTo>
                    <a:pt x="887" y="1772"/>
                    <a:pt x="907" y="1773"/>
                    <a:pt x="926" y="1773"/>
                  </a:cubicBezTo>
                  <a:cubicBezTo>
                    <a:pt x="1370" y="1773"/>
                    <a:pt x="1769" y="1416"/>
                    <a:pt x="1801" y="937"/>
                  </a:cubicBezTo>
                  <a:cubicBezTo>
                    <a:pt x="1835" y="470"/>
                    <a:pt x="1468" y="36"/>
                    <a:pt x="967" y="3"/>
                  </a:cubicBezTo>
                  <a:cubicBezTo>
                    <a:pt x="949" y="1"/>
                    <a:pt x="931" y="1"/>
                    <a:pt x="9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g5552a0a7784c1f3_148"/>
            <p:cNvSpPr/>
            <p:nvPr/>
          </p:nvSpPr>
          <p:spPr>
            <a:xfrm>
              <a:off x="4958700" y="2684025"/>
              <a:ext cx="31725" cy="30950"/>
            </a:xfrm>
            <a:custGeom>
              <a:rect b="b" l="l" r="r" t="t"/>
              <a:pathLst>
                <a:path extrusionOk="0" h="1238" w="1269">
                  <a:moveTo>
                    <a:pt x="668" y="1"/>
                  </a:moveTo>
                  <a:cubicBezTo>
                    <a:pt x="335" y="1"/>
                    <a:pt x="34" y="234"/>
                    <a:pt x="1" y="601"/>
                  </a:cubicBezTo>
                  <a:cubicBezTo>
                    <a:pt x="1" y="935"/>
                    <a:pt x="268" y="1235"/>
                    <a:pt x="601" y="1235"/>
                  </a:cubicBezTo>
                  <a:cubicBezTo>
                    <a:pt x="620" y="1237"/>
                    <a:pt x="639" y="1238"/>
                    <a:pt x="658" y="1238"/>
                  </a:cubicBezTo>
                  <a:cubicBezTo>
                    <a:pt x="968" y="1238"/>
                    <a:pt x="1235" y="982"/>
                    <a:pt x="1235" y="668"/>
                  </a:cubicBezTo>
                  <a:cubicBezTo>
                    <a:pt x="1269" y="334"/>
                    <a:pt x="1002" y="34"/>
                    <a:pt x="66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g5552a0a7784c1f3_148"/>
            <p:cNvSpPr/>
            <p:nvPr/>
          </p:nvSpPr>
          <p:spPr>
            <a:xfrm>
              <a:off x="4897825" y="2654800"/>
              <a:ext cx="47575" cy="46825"/>
            </a:xfrm>
            <a:custGeom>
              <a:rect b="b" l="l" r="r" t="t"/>
              <a:pathLst>
                <a:path extrusionOk="0" h="1873" w="1903">
                  <a:moveTo>
                    <a:pt x="943" y="0"/>
                  </a:moveTo>
                  <a:cubicBezTo>
                    <a:pt x="466" y="0"/>
                    <a:pt x="34" y="389"/>
                    <a:pt x="34" y="869"/>
                  </a:cubicBezTo>
                  <a:cubicBezTo>
                    <a:pt x="1" y="1403"/>
                    <a:pt x="368" y="1837"/>
                    <a:pt x="902" y="1870"/>
                  </a:cubicBezTo>
                  <a:cubicBezTo>
                    <a:pt x="921" y="1872"/>
                    <a:pt x="941" y="1872"/>
                    <a:pt x="960" y="1872"/>
                  </a:cubicBezTo>
                  <a:cubicBezTo>
                    <a:pt x="1435" y="1872"/>
                    <a:pt x="1837" y="1484"/>
                    <a:pt x="1869" y="1003"/>
                  </a:cubicBezTo>
                  <a:cubicBezTo>
                    <a:pt x="1902" y="469"/>
                    <a:pt x="1502" y="36"/>
                    <a:pt x="1002" y="2"/>
                  </a:cubicBezTo>
                  <a:cubicBezTo>
                    <a:pt x="982" y="1"/>
                    <a:pt x="963" y="0"/>
                    <a:pt x="94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g5552a0a7784c1f3_148"/>
            <p:cNvSpPr/>
            <p:nvPr/>
          </p:nvSpPr>
          <p:spPr>
            <a:xfrm>
              <a:off x="5009575" y="2777375"/>
              <a:ext cx="36725" cy="36000"/>
            </a:xfrm>
            <a:custGeom>
              <a:rect b="b" l="l" r="r" t="t"/>
              <a:pathLst>
                <a:path extrusionOk="0" h="1440" w="1469">
                  <a:moveTo>
                    <a:pt x="713" y="0"/>
                  </a:moveTo>
                  <a:cubicBezTo>
                    <a:pt x="337" y="0"/>
                    <a:pt x="33" y="320"/>
                    <a:pt x="1" y="670"/>
                  </a:cubicBezTo>
                  <a:cubicBezTo>
                    <a:pt x="1" y="1070"/>
                    <a:pt x="301" y="1437"/>
                    <a:pt x="701" y="1437"/>
                  </a:cubicBezTo>
                  <a:cubicBezTo>
                    <a:pt x="720" y="1439"/>
                    <a:pt x="739" y="1440"/>
                    <a:pt x="757" y="1440"/>
                  </a:cubicBezTo>
                  <a:cubicBezTo>
                    <a:pt x="1105" y="1440"/>
                    <a:pt x="1435" y="1150"/>
                    <a:pt x="1435" y="770"/>
                  </a:cubicBezTo>
                  <a:cubicBezTo>
                    <a:pt x="1468" y="370"/>
                    <a:pt x="1168" y="36"/>
                    <a:pt x="768" y="3"/>
                  </a:cubicBezTo>
                  <a:cubicBezTo>
                    <a:pt x="749" y="1"/>
                    <a:pt x="731" y="0"/>
                    <a:pt x="71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g5552a0a7784c1f3_148"/>
            <p:cNvSpPr/>
            <p:nvPr/>
          </p:nvSpPr>
          <p:spPr>
            <a:xfrm>
              <a:off x="4955375" y="2738225"/>
              <a:ext cx="35875" cy="35125"/>
            </a:xfrm>
            <a:custGeom>
              <a:rect b="b" l="l" r="r" t="t"/>
              <a:pathLst>
                <a:path extrusionOk="0" h="1405" w="1435">
                  <a:moveTo>
                    <a:pt x="768" y="1"/>
                  </a:moveTo>
                  <a:cubicBezTo>
                    <a:pt x="367" y="1"/>
                    <a:pt x="34" y="268"/>
                    <a:pt x="34" y="668"/>
                  </a:cubicBezTo>
                  <a:cubicBezTo>
                    <a:pt x="1" y="1035"/>
                    <a:pt x="301" y="1369"/>
                    <a:pt x="668" y="1402"/>
                  </a:cubicBezTo>
                  <a:cubicBezTo>
                    <a:pt x="688" y="1404"/>
                    <a:pt x="708" y="1404"/>
                    <a:pt x="728" y="1404"/>
                  </a:cubicBezTo>
                  <a:cubicBezTo>
                    <a:pt x="1098" y="1404"/>
                    <a:pt x="1370" y="1115"/>
                    <a:pt x="1402" y="735"/>
                  </a:cubicBezTo>
                  <a:cubicBezTo>
                    <a:pt x="1435" y="368"/>
                    <a:pt x="1135" y="34"/>
                    <a:pt x="76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g5552a0a7784c1f3_148"/>
            <p:cNvSpPr/>
            <p:nvPr/>
          </p:nvSpPr>
          <p:spPr>
            <a:xfrm>
              <a:off x="5083800" y="2770675"/>
              <a:ext cx="29225" cy="28450"/>
            </a:xfrm>
            <a:custGeom>
              <a:rect b="b" l="l" r="r" t="t"/>
              <a:pathLst>
                <a:path extrusionOk="0" h="1138" w="1169">
                  <a:moveTo>
                    <a:pt x="544" y="1"/>
                  </a:moveTo>
                  <a:cubicBezTo>
                    <a:pt x="268" y="1"/>
                    <a:pt x="32" y="225"/>
                    <a:pt x="1" y="538"/>
                  </a:cubicBezTo>
                  <a:cubicBezTo>
                    <a:pt x="1" y="838"/>
                    <a:pt x="234" y="1105"/>
                    <a:pt x="534" y="1138"/>
                  </a:cubicBezTo>
                  <a:cubicBezTo>
                    <a:pt x="834" y="1138"/>
                    <a:pt x="1101" y="904"/>
                    <a:pt x="1135" y="604"/>
                  </a:cubicBezTo>
                  <a:cubicBezTo>
                    <a:pt x="1168" y="271"/>
                    <a:pt x="901" y="4"/>
                    <a:pt x="601" y="4"/>
                  </a:cubicBezTo>
                  <a:cubicBezTo>
                    <a:pt x="582" y="2"/>
                    <a:pt x="563" y="1"/>
                    <a:pt x="54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g5552a0a7784c1f3_148"/>
            <p:cNvSpPr/>
            <p:nvPr/>
          </p:nvSpPr>
          <p:spPr>
            <a:xfrm>
              <a:off x="4949550" y="2805125"/>
              <a:ext cx="40050" cy="34700"/>
            </a:xfrm>
            <a:custGeom>
              <a:rect b="b" l="l" r="r" t="t"/>
              <a:pathLst>
                <a:path extrusionOk="0" h="1388" w="1602">
                  <a:moveTo>
                    <a:pt x="794" y="0"/>
                  </a:moveTo>
                  <a:cubicBezTo>
                    <a:pt x="519" y="0"/>
                    <a:pt x="267" y="176"/>
                    <a:pt x="167" y="427"/>
                  </a:cubicBezTo>
                  <a:cubicBezTo>
                    <a:pt x="0" y="794"/>
                    <a:pt x="200" y="1194"/>
                    <a:pt x="534" y="1328"/>
                  </a:cubicBezTo>
                  <a:cubicBezTo>
                    <a:pt x="624" y="1369"/>
                    <a:pt x="717" y="1388"/>
                    <a:pt x="807" y="1388"/>
                  </a:cubicBezTo>
                  <a:cubicBezTo>
                    <a:pt x="1082" y="1388"/>
                    <a:pt x="1334" y="1212"/>
                    <a:pt x="1434" y="961"/>
                  </a:cubicBezTo>
                  <a:cubicBezTo>
                    <a:pt x="1601" y="594"/>
                    <a:pt x="1401" y="194"/>
                    <a:pt x="1067" y="60"/>
                  </a:cubicBezTo>
                  <a:cubicBezTo>
                    <a:pt x="977" y="19"/>
                    <a:pt x="884" y="0"/>
                    <a:pt x="79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g5552a0a7784c1f3_148"/>
            <p:cNvSpPr/>
            <p:nvPr/>
          </p:nvSpPr>
          <p:spPr>
            <a:xfrm>
              <a:off x="4914525" y="2762425"/>
              <a:ext cx="32525" cy="28350"/>
            </a:xfrm>
            <a:custGeom>
              <a:rect b="b" l="l" r="r" t="t"/>
              <a:pathLst>
                <a:path extrusionOk="0" h="1134" w="1301">
                  <a:moveTo>
                    <a:pt x="666" y="1"/>
                  </a:moveTo>
                  <a:cubicBezTo>
                    <a:pt x="431" y="1"/>
                    <a:pt x="211" y="133"/>
                    <a:pt x="133" y="367"/>
                  </a:cubicBezTo>
                  <a:cubicBezTo>
                    <a:pt x="0" y="634"/>
                    <a:pt x="167" y="968"/>
                    <a:pt x="434" y="1101"/>
                  </a:cubicBezTo>
                  <a:cubicBezTo>
                    <a:pt x="500" y="1123"/>
                    <a:pt x="568" y="1134"/>
                    <a:pt x="635" y="1134"/>
                  </a:cubicBezTo>
                  <a:cubicBezTo>
                    <a:pt x="870" y="1134"/>
                    <a:pt x="1090" y="1001"/>
                    <a:pt x="1168" y="767"/>
                  </a:cubicBezTo>
                  <a:cubicBezTo>
                    <a:pt x="1301" y="501"/>
                    <a:pt x="1168" y="167"/>
                    <a:pt x="867" y="34"/>
                  </a:cubicBezTo>
                  <a:cubicBezTo>
                    <a:pt x="801" y="11"/>
                    <a:pt x="733" y="1"/>
                    <a:pt x="66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g5552a0a7784c1f3_148"/>
            <p:cNvSpPr/>
            <p:nvPr/>
          </p:nvSpPr>
          <p:spPr>
            <a:xfrm>
              <a:off x="4892000" y="2717300"/>
              <a:ext cx="29200" cy="27700"/>
            </a:xfrm>
            <a:custGeom>
              <a:rect b="b" l="l" r="r" t="t"/>
              <a:pathLst>
                <a:path extrusionOk="0" h="1108" w="1168">
                  <a:moveTo>
                    <a:pt x="571" y="1"/>
                  </a:moveTo>
                  <a:cubicBezTo>
                    <a:pt x="268" y="1"/>
                    <a:pt x="34" y="223"/>
                    <a:pt x="34" y="504"/>
                  </a:cubicBezTo>
                  <a:cubicBezTo>
                    <a:pt x="0" y="838"/>
                    <a:pt x="234" y="1105"/>
                    <a:pt x="567" y="1105"/>
                  </a:cubicBezTo>
                  <a:cubicBezTo>
                    <a:pt x="587" y="1107"/>
                    <a:pt x="606" y="1108"/>
                    <a:pt x="625" y="1108"/>
                  </a:cubicBezTo>
                  <a:cubicBezTo>
                    <a:pt x="901" y="1108"/>
                    <a:pt x="1137" y="885"/>
                    <a:pt x="1168" y="604"/>
                  </a:cubicBezTo>
                  <a:cubicBezTo>
                    <a:pt x="1168" y="271"/>
                    <a:pt x="934" y="4"/>
                    <a:pt x="634" y="4"/>
                  </a:cubicBezTo>
                  <a:cubicBezTo>
                    <a:pt x="613" y="2"/>
                    <a:pt x="592" y="1"/>
                    <a:pt x="57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g5552a0a7784c1f3_148"/>
            <p:cNvSpPr/>
            <p:nvPr/>
          </p:nvSpPr>
          <p:spPr>
            <a:xfrm>
              <a:off x="5027100" y="2830800"/>
              <a:ext cx="29200" cy="28450"/>
            </a:xfrm>
            <a:custGeom>
              <a:rect b="b" l="l" r="r" t="t"/>
              <a:pathLst>
                <a:path extrusionOk="0" h="1138" w="1168">
                  <a:moveTo>
                    <a:pt x="601" y="1"/>
                  </a:moveTo>
                  <a:cubicBezTo>
                    <a:pt x="300" y="1"/>
                    <a:pt x="34" y="234"/>
                    <a:pt x="0" y="534"/>
                  </a:cubicBezTo>
                  <a:cubicBezTo>
                    <a:pt x="0" y="868"/>
                    <a:pt x="234" y="1135"/>
                    <a:pt x="534" y="1135"/>
                  </a:cubicBezTo>
                  <a:cubicBezTo>
                    <a:pt x="555" y="1137"/>
                    <a:pt x="576" y="1138"/>
                    <a:pt x="597" y="1138"/>
                  </a:cubicBezTo>
                  <a:cubicBezTo>
                    <a:pt x="901" y="1138"/>
                    <a:pt x="1134" y="913"/>
                    <a:pt x="1134" y="601"/>
                  </a:cubicBezTo>
                  <a:cubicBezTo>
                    <a:pt x="1168" y="301"/>
                    <a:pt x="934" y="34"/>
                    <a:pt x="60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g5552a0a7784c1f3_148"/>
            <p:cNvSpPr/>
            <p:nvPr/>
          </p:nvSpPr>
          <p:spPr>
            <a:xfrm>
              <a:off x="5025425" y="2724000"/>
              <a:ext cx="32550" cy="30950"/>
            </a:xfrm>
            <a:custGeom>
              <a:rect b="b" l="l" r="r" t="t"/>
              <a:pathLst>
                <a:path extrusionOk="0" h="1238" w="1302">
                  <a:moveTo>
                    <a:pt x="640" y="0"/>
                  </a:moveTo>
                  <a:cubicBezTo>
                    <a:pt x="305" y="0"/>
                    <a:pt x="65" y="255"/>
                    <a:pt x="34" y="570"/>
                  </a:cubicBezTo>
                  <a:cubicBezTo>
                    <a:pt x="1" y="903"/>
                    <a:pt x="267" y="1204"/>
                    <a:pt x="601" y="1237"/>
                  </a:cubicBezTo>
                  <a:cubicBezTo>
                    <a:pt x="968" y="1237"/>
                    <a:pt x="1235" y="970"/>
                    <a:pt x="1268" y="637"/>
                  </a:cubicBezTo>
                  <a:cubicBezTo>
                    <a:pt x="1301" y="303"/>
                    <a:pt x="1035" y="3"/>
                    <a:pt x="701" y="3"/>
                  </a:cubicBezTo>
                  <a:cubicBezTo>
                    <a:pt x="680" y="1"/>
                    <a:pt x="660" y="0"/>
                    <a:pt x="64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g5552a0a7784c1f3_148"/>
            <p:cNvSpPr/>
            <p:nvPr/>
          </p:nvSpPr>
          <p:spPr>
            <a:xfrm>
              <a:off x="5063775" y="2663950"/>
              <a:ext cx="38400" cy="36175"/>
            </a:xfrm>
            <a:custGeom>
              <a:rect b="b" l="l" r="r" t="t"/>
              <a:pathLst>
                <a:path extrusionOk="0" h="1447" w="1536">
                  <a:moveTo>
                    <a:pt x="773" y="0"/>
                  </a:moveTo>
                  <a:cubicBezTo>
                    <a:pt x="428" y="0"/>
                    <a:pt x="97" y="259"/>
                    <a:pt x="34" y="637"/>
                  </a:cubicBezTo>
                  <a:cubicBezTo>
                    <a:pt x="1" y="1037"/>
                    <a:pt x="268" y="1404"/>
                    <a:pt x="668" y="1437"/>
                  </a:cubicBezTo>
                  <a:cubicBezTo>
                    <a:pt x="706" y="1444"/>
                    <a:pt x="744" y="1447"/>
                    <a:pt x="781" y="1447"/>
                  </a:cubicBezTo>
                  <a:cubicBezTo>
                    <a:pt x="1135" y="1447"/>
                    <a:pt x="1439" y="1169"/>
                    <a:pt x="1469" y="837"/>
                  </a:cubicBezTo>
                  <a:cubicBezTo>
                    <a:pt x="1535" y="437"/>
                    <a:pt x="1235" y="70"/>
                    <a:pt x="835" y="3"/>
                  </a:cubicBezTo>
                  <a:cubicBezTo>
                    <a:pt x="814" y="1"/>
                    <a:pt x="793" y="0"/>
                    <a:pt x="77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g5552a0a7784c1f3_148"/>
            <p:cNvSpPr/>
            <p:nvPr/>
          </p:nvSpPr>
          <p:spPr>
            <a:xfrm>
              <a:off x="5014575" y="2675600"/>
              <a:ext cx="30050" cy="28550"/>
            </a:xfrm>
            <a:custGeom>
              <a:rect b="b" l="l" r="r" t="t"/>
              <a:pathLst>
                <a:path extrusionOk="0" h="1142" w="1202">
                  <a:moveTo>
                    <a:pt x="630" y="1"/>
                  </a:moveTo>
                  <a:cubicBezTo>
                    <a:pt x="330" y="1"/>
                    <a:pt x="99" y="195"/>
                    <a:pt x="68" y="504"/>
                  </a:cubicBezTo>
                  <a:cubicBezTo>
                    <a:pt x="1" y="805"/>
                    <a:pt x="234" y="1072"/>
                    <a:pt x="535" y="1138"/>
                  </a:cubicBezTo>
                  <a:cubicBezTo>
                    <a:pt x="554" y="1140"/>
                    <a:pt x="573" y="1141"/>
                    <a:pt x="592" y="1141"/>
                  </a:cubicBezTo>
                  <a:cubicBezTo>
                    <a:pt x="872" y="1141"/>
                    <a:pt x="1137" y="919"/>
                    <a:pt x="1168" y="638"/>
                  </a:cubicBezTo>
                  <a:cubicBezTo>
                    <a:pt x="1202" y="338"/>
                    <a:pt x="1002" y="37"/>
                    <a:pt x="701" y="4"/>
                  </a:cubicBezTo>
                  <a:cubicBezTo>
                    <a:pt x="677" y="2"/>
                    <a:pt x="653" y="1"/>
                    <a:pt x="63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g5552a0a7784c1f3_148"/>
            <p:cNvSpPr/>
            <p:nvPr/>
          </p:nvSpPr>
          <p:spPr>
            <a:xfrm>
              <a:off x="5095475" y="2726475"/>
              <a:ext cx="32550" cy="31050"/>
            </a:xfrm>
            <a:custGeom>
              <a:rect b="b" l="l" r="r" t="t"/>
              <a:pathLst>
                <a:path extrusionOk="0" h="1242" w="1302">
                  <a:moveTo>
                    <a:pt x="671" y="1"/>
                  </a:moveTo>
                  <a:cubicBezTo>
                    <a:pt x="360" y="1"/>
                    <a:pt x="65" y="225"/>
                    <a:pt x="34" y="538"/>
                  </a:cubicBezTo>
                  <a:cubicBezTo>
                    <a:pt x="1" y="871"/>
                    <a:pt x="234" y="1171"/>
                    <a:pt x="568" y="1238"/>
                  </a:cubicBezTo>
                  <a:cubicBezTo>
                    <a:pt x="589" y="1240"/>
                    <a:pt x="610" y="1241"/>
                    <a:pt x="631" y="1241"/>
                  </a:cubicBezTo>
                  <a:cubicBezTo>
                    <a:pt x="939" y="1241"/>
                    <a:pt x="1206" y="1017"/>
                    <a:pt x="1268" y="704"/>
                  </a:cubicBezTo>
                  <a:cubicBezTo>
                    <a:pt x="1301" y="337"/>
                    <a:pt x="1068" y="37"/>
                    <a:pt x="734" y="4"/>
                  </a:cubicBezTo>
                  <a:cubicBezTo>
                    <a:pt x="713" y="2"/>
                    <a:pt x="692" y="1"/>
                    <a:pt x="67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g5552a0a7784c1f3_148"/>
            <p:cNvSpPr/>
            <p:nvPr/>
          </p:nvSpPr>
          <p:spPr>
            <a:xfrm>
              <a:off x="3530200" y="2659550"/>
              <a:ext cx="88425" cy="159450"/>
            </a:xfrm>
            <a:custGeom>
              <a:rect b="b" l="l" r="r" t="t"/>
              <a:pathLst>
                <a:path extrusionOk="0" h="6378" w="3537">
                  <a:moveTo>
                    <a:pt x="2943" y="0"/>
                  </a:moveTo>
                  <a:cubicBezTo>
                    <a:pt x="2845" y="0"/>
                    <a:pt x="2761" y="44"/>
                    <a:pt x="2735" y="146"/>
                  </a:cubicBezTo>
                  <a:lnTo>
                    <a:pt x="34" y="5883"/>
                  </a:lnTo>
                  <a:cubicBezTo>
                    <a:pt x="0" y="6017"/>
                    <a:pt x="34" y="6150"/>
                    <a:pt x="167" y="6183"/>
                  </a:cubicBezTo>
                  <a:lnTo>
                    <a:pt x="501" y="6350"/>
                  </a:lnTo>
                  <a:cubicBezTo>
                    <a:pt x="528" y="6369"/>
                    <a:pt x="559" y="6377"/>
                    <a:pt x="590" y="6377"/>
                  </a:cubicBezTo>
                  <a:cubicBezTo>
                    <a:pt x="670" y="6377"/>
                    <a:pt x="753" y="6322"/>
                    <a:pt x="801" y="6250"/>
                  </a:cubicBezTo>
                  <a:lnTo>
                    <a:pt x="3469" y="479"/>
                  </a:lnTo>
                  <a:cubicBezTo>
                    <a:pt x="3536" y="379"/>
                    <a:pt x="3469" y="212"/>
                    <a:pt x="3369" y="179"/>
                  </a:cubicBezTo>
                  <a:lnTo>
                    <a:pt x="3036" y="12"/>
                  </a:lnTo>
                  <a:cubicBezTo>
                    <a:pt x="3004" y="4"/>
                    <a:pt x="2973" y="0"/>
                    <a:pt x="294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g5552a0a7784c1f3_148"/>
            <p:cNvSpPr/>
            <p:nvPr/>
          </p:nvSpPr>
          <p:spPr>
            <a:xfrm>
              <a:off x="3563550" y="2635600"/>
              <a:ext cx="83425" cy="73050"/>
            </a:xfrm>
            <a:custGeom>
              <a:rect b="b" l="l" r="r" t="t"/>
              <a:pathLst>
                <a:path extrusionOk="0" h="2922" w="3337">
                  <a:moveTo>
                    <a:pt x="1667" y="1"/>
                  </a:moveTo>
                  <a:cubicBezTo>
                    <a:pt x="1129" y="1"/>
                    <a:pt x="600" y="305"/>
                    <a:pt x="334" y="837"/>
                  </a:cubicBezTo>
                  <a:cubicBezTo>
                    <a:pt x="0" y="1571"/>
                    <a:pt x="334" y="2438"/>
                    <a:pt x="1068" y="2772"/>
                  </a:cubicBezTo>
                  <a:cubicBezTo>
                    <a:pt x="1263" y="2874"/>
                    <a:pt x="1471" y="2922"/>
                    <a:pt x="1678" y="2922"/>
                  </a:cubicBezTo>
                  <a:cubicBezTo>
                    <a:pt x="2213" y="2922"/>
                    <a:pt x="2738" y="2601"/>
                    <a:pt x="3003" y="2071"/>
                  </a:cubicBezTo>
                  <a:cubicBezTo>
                    <a:pt x="3336" y="1337"/>
                    <a:pt x="3003" y="470"/>
                    <a:pt x="2269" y="136"/>
                  </a:cubicBezTo>
                  <a:cubicBezTo>
                    <a:pt x="2076" y="45"/>
                    <a:pt x="1871" y="1"/>
                    <a:pt x="1667"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g5552a0a7784c1f3_148"/>
            <p:cNvSpPr/>
            <p:nvPr/>
          </p:nvSpPr>
          <p:spPr>
            <a:xfrm>
              <a:off x="3122400" y="2928375"/>
              <a:ext cx="170975" cy="25875"/>
            </a:xfrm>
            <a:custGeom>
              <a:rect b="b" l="l" r="r" t="t"/>
              <a:pathLst>
                <a:path extrusionOk="0" h="1035" w="6839">
                  <a:moveTo>
                    <a:pt x="267" y="0"/>
                  </a:moveTo>
                  <a:cubicBezTo>
                    <a:pt x="134" y="0"/>
                    <a:pt x="34" y="100"/>
                    <a:pt x="34" y="234"/>
                  </a:cubicBezTo>
                  <a:lnTo>
                    <a:pt x="34" y="601"/>
                  </a:lnTo>
                  <a:cubicBezTo>
                    <a:pt x="1" y="701"/>
                    <a:pt x="101" y="834"/>
                    <a:pt x="234" y="834"/>
                  </a:cubicBezTo>
                  <a:lnTo>
                    <a:pt x="6605" y="1034"/>
                  </a:lnTo>
                  <a:cubicBezTo>
                    <a:pt x="6705" y="1034"/>
                    <a:pt x="6839" y="934"/>
                    <a:pt x="6839" y="834"/>
                  </a:cubicBezTo>
                  <a:lnTo>
                    <a:pt x="6839" y="434"/>
                  </a:lnTo>
                  <a:cubicBezTo>
                    <a:pt x="6839" y="334"/>
                    <a:pt x="6739" y="234"/>
                    <a:pt x="6605" y="201"/>
                  </a:cubicBezTo>
                  <a:lnTo>
                    <a:pt x="267"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g5552a0a7784c1f3_148"/>
            <p:cNvSpPr/>
            <p:nvPr/>
          </p:nvSpPr>
          <p:spPr>
            <a:xfrm>
              <a:off x="3097375" y="2902500"/>
              <a:ext cx="74250" cy="72625"/>
            </a:xfrm>
            <a:custGeom>
              <a:rect b="b" l="l" r="r" t="t"/>
              <a:pathLst>
                <a:path extrusionOk="0" h="2905" w="2970">
                  <a:moveTo>
                    <a:pt x="1475" y="0"/>
                  </a:moveTo>
                  <a:cubicBezTo>
                    <a:pt x="700" y="0"/>
                    <a:pt x="34" y="622"/>
                    <a:pt x="34" y="1402"/>
                  </a:cubicBezTo>
                  <a:cubicBezTo>
                    <a:pt x="1" y="2203"/>
                    <a:pt x="635" y="2870"/>
                    <a:pt x="1435" y="2903"/>
                  </a:cubicBezTo>
                  <a:cubicBezTo>
                    <a:pt x="1455" y="2904"/>
                    <a:pt x="1475" y="2905"/>
                    <a:pt x="1496" y="2905"/>
                  </a:cubicBezTo>
                  <a:cubicBezTo>
                    <a:pt x="2269" y="2905"/>
                    <a:pt x="2904" y="2283"/>
                    <a:pt x="2936" y="1502"/>
                  </a:cubicBezTo>
                  <a:cubicBezTo>
                    <a:pt x="2970" y="702"/>
                    <a:pt x="2336" y="35"/>
                    <a:pt x="1535" y="1"/>
                  </a:cubicBezTo>
                  <a:cubicBezTo>
                    <a:pt x="1515" y="0"/>
                    <a:pt x="1495" y="0"/>
                    <a:pt x="1475"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g5552a0a7784c1f3_148"/>
            <p:cNvSpPr/>
            <p:nvPr/>
          </p:nvSpPr>
          <p:spPr>
            <a:xfrm>
              <a:off x="3215800" y="2740400"/>
              <a:ext cx="136800" cy="124525"/>
            </a:xfrm>
            <a:custGeom>
              <a:rect b="b" l="l" r="r" t="t"/>
              <a:pathLst>
                <a:path extrusionOk="0" h="4981" w="5472">
                  <a:moveTo>
                    <a:pt x="507" y="1"/>
                  </a:moveTo>
                  <a:cubicBezTo>
                    <a:pt x="438" y="1"/>
                    <a:pt x="371" y="26"/>
                    <a:pt x="334" y="81"/>
                  </a:cubicBezTo>
                  <a:lnTo>
                    <a:pt x="101" y="348"/>
                  </a:lnTo>
                  <a:cubicBezTo>
                    <a:pt x="1" y="448"/>
                    <a:pt x="1" y="581"/>
                    <a:pt x="101" y="681"/>
                  </a:cubicBezTo>
                  <a:lnTo>
                    <a:pt x="4837" y="4918"/>
                  </a:lnTo>
                  <a:cubicBezTo>
                    <a:pt x="4867" y="4963"/>
                    <a:pt x="4918" y="4981"/>
                    <a:pt x="4970" y="4981"/>
                  </a:cubicBezTo>
                  <a:cubicBezTo>
                    <a:pt x="5034" y="4981"/>
                    <a:pt x="5101" y="4954"/>
                    <a:pt x="5138" y="4918"/>
                  </a:cubicBezTo>
                  <a:lnTo>
                    <a:pt x="5404" y="4617"/>
                  </a:lnTo>
                  <a:cubicBezTo>
                    <a:pt x="5471" y="4551"/>
                    <a:pt x="5471" y="4384"/>
                    <a:pt x="5371" y="4317"/>
                  </a:cubicBezTo>
                  <a:lnTo>
                    <a:pt x="668" y="47"/>
                  </a:lnTo>
                  <a:cubicBezTo>
                    <a:pt x="623" y="17"/>
                    <a:pt x="564" y="1"/>
                    <a:pt x="507"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g5552a0a7784c1f3_148"/>
            <p:cNvSpPr/>
            <p:nvPr/>
          </p:nvSpPr>
          <p:spPr>
            <a:xfrm>
              <a:off x="3189125" y="2716675"/>
              <a:ext cx="80900" cy="73025"/>
            </a:xfrm>
            <a:custGeom>
              <a:rect b="b" l="l" r="r" t="t"/>
              <a:pathLst>
                <a:path extrusionOk="0" h="2921" w="3236">
                  <a:moveTo>
                    <a:pt x="1642" y="1"/>
                  </a:moveTo>
                  <a:cubicBezTo>
                    <a:pt x="1233" y="1"/>
                    <a:pt x="824" y="169"/>
                    <a:pt x="534" y="496"/>
                  </a:cubicBezTo>
                  <a:cubicBezTo>
                    <a:pt x="0" y="1096"/>
                    <a:pt x="33" y="1997"/>
                    <a:pt x="634" y="2531"/>
                  </a:cubicBezTo>
                  <a:cubicBezTo>
                    <a:pt x="913" y="2794"/>
                    <a:pt x="1263" y="2921"/>
                    <a:pt x="1613" y="2921"/>
                  </a:cubicBezTo>
                  <a:cubicBezTo>
                    <a:pt x="2015" y="2921"/>
                    <a:pt x="2416" y="2752"/>
                    <a:pt x="2702" y="2431"/>
                  </a:cubicBezTo>
                  <a:cubicBezTo>
                    <a:pt x="3236" y="1830"/>
                    <a:pt x="3169" y="930"/>
                    <a:pt x="2602" y="363"/>
                  </a:cubicBezTo>
                  <a:cubicBezTo>
                    <a:pt x="2328" y="119"/>
                    <a:pt x="1985" y="1"/>
                    <a:pt x="164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g5552a0a7784c1f3_148"/>
            <p:cNvSpPr/>
            <p:nvPr/>
          </p:nvSpPr>
          <p:spPr>
            <a:xfrm>
              <a:off x="3380925" y="2619825"/>
              <a:ext cx="55050" cy="168675"/>
            </a:xfrm>
            <a:custGeom>
              <a:rect b="b" l="l" r="r" t="t"/>
              <a:pathLst>
                <a:path extrusionOk="0" h="6747" w="2202">
                  <a:moveTo>
                    <a:pt x="567" y="0"/>
                  </a:moveTo>
                  <a:lnTo>
                    <a:pt x="200" y="100"/>
                  </a:lnTo>
                  <a:cubicBezTo>
                    <a:pt x="67" y="134"/>
                    <a:pt x="0" y="234"/>
                    <a:pt x="34" y="367"/>
                  </a:cubicBezTo>
                  <a:lnTo>
                    <a:pt x="1368" y="6572"/>
                  </a:lnTo>
                  <a:cubicBezTo>
                    <a:pt x="1396" y="6682"/>
                    <a:pt x="1469" y="6747"/>
                    <a:pt x="1569" y="6747"/>
                  </a:cubicBezTo>
                  <a:cubicBezTo>
                    <a:pt x="1590" y="6747"/>
                    <a:pt x="1612" y="6744"/>
                    <a:pt x="1635" y="6738"/>
                  </a:cubicBezTo>
                  <a:lnTo>
                    <a:pt x="2002" y="6672"/>
                  </a:lnTo>
                  <a:cubicBezTo>
                    <a:pt x="2102" y="6638"/>
                    <a:pt x="2202" y="6505"/>
                    <a:pt x="2168" y="6405"/>
                  </a:cubicBezTo>
                  <a:lnTo>
                    <a:pt x="834" y="200"/>
                  </a:lnTo>
                  <a:cubicBezTo>
                    <a:pt x="801" y="67"/>
                    <a:pt x="667" y="0"/>
                    <a:pt x="567"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g5552a0a7784c1f3_148"/>
            <p:cNvSpPr/>
            <p:nvPr/>
          </p:nvSpPr>
          <p:spPr>
            <a:xfrm>
              <a:off x="3352575" y="2595675"/>
              <a:ext cx="80075" cy="72800"/>
            </a:xfrm>
            <a:custGeom>
              <a:rect b="b" l="l" r="r" t="t"/>
              <a:pathLst>
                <a:path extrusionOk="0" h="2912" w="3203">
                  <a:moveTo>
                    <a:pt x="1601" y="0"/>
                  </a:moveTo>
                  <a:cubicBezTo>
                    <a:pt x="1501" y="0"/>
                    <a:pt x="1401" y="11"/>
                    <a:pt x="1301" y="32"/>
                  </a:cubicBezTo>
                  <a:cubicBezTo>
                    <a:pt x="500" y="199"/>
                    <a:pt x="0" y="966"/>
                    <a:pt x="167" y="1767"/>
                  </a:cubicBezTo>
                  <a:cubicBezTo>
                    <a:pt x="309" y="2448"/>
                    <a:pt x="909" y="2912"/>
                    <a:pt x="1558" y="2912"/>
                  </a:cubicBezTo>
                  <a:cubicBezTo>
                    <a:pt x="1672" y="2912"/>
                    <a:pt x="1787" y="2897"/>
                    <a:pt x="1901" y="2868"/>
                  </a:cubicBezTo>
                  <a:cubicBezTo>
                    <a:pt x="2702" y="2701"/>
                    <a:pt x="3202" y="1934"/>
                    <a:pt x="3036" y="1133"/>
                  </a:cubicBezTo>
                  <a:cubicBezTo>
                    <a:pt x="2891" y="466"/>
                    <a:pt x="2266" y="0"/>
                    <a:pt x="1601"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g5552a0a7784c1f3_148"/>
            <p:cNvSpPr/>
            <p:nvPr/>
          </p:nvSpPr>
          <p:spPr>
            <a:xfrm>
              <a:off x="3348400" y="3108675"/>
              <a:ext cx="88425" cy="158975"/>
            </a:xfrm>
            <a:custGeom>
              <a:rect b="b" l="l" r="r" t="t"/>
              <a:pathLst>
                <a:path extrusionOk="0" h="6359" w="3537">
                  <a:moveTo>
                    <a:pt x="2926" y="0"/>
                  </a:moveTo>
                  <a:cubicBezTo>
                    <a:pt x="2836" y="0"/>
                    <a:pt x="2760" y="55"/>
                    <a:pt x="2736" y="127"/>
                  </a:cubicBezTo>
                  <a:lnTo>
                    <a:pt x="34" y="5898"/>
                  </a:lnTo>
                  <a:cubicBezTo>
                    <a:pt x="0" y="5998"/>
                    <a:pt x="34" y="6131"/>
                    <a:pt x="167" y="6198"/>
                  </a:cubicBezTo>
                  <a:lnTo>
                    <a:pt x="501" y="6331"/>
                  </a:lnTo>
                  <a:cubicBezTo>
                    <a:pt x="529" y="6350"/>
                    <a:pt x="559" y="6358"/>
                    <a:pt x="590" y="6358"/>
                  </a:cubicBezTo>
                  <a:cubicBezTo>
                    <a:pt x="670" y="6358"/>
                    <a:pt x="753" y="6303"/>
                    <a:pt x="801" y="6231"/>
                  </a:cubicBezTo>
                  <a:lnTo>
                    <a:pt x="3469" y="461"/>
                  </a:lnTo>
                  <a:cubicBezTo>
                    <a:pt x="3536" y="360"/>
                    <a:pt x="3469" y="227"/>
                    <a:pt x="3369" y="160"/>
                  </a:cubicBezTo>
                  <a:lnTo>
                    <a:pt x="3036" y="27"/>
                  </a:lnTo>
                  <a:cubicBezTo>
                    <a:pt x="2999" y="8"/>
                    <a:pt x="2961" y="0"/>
                    <a:pt x="292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g5552a0a7784c1f3_148"/>
            <p:cNvSpPr/>
            <p:nvPr/>
          </p:nvSpPr>
          <p:spPr>
            <a:xfrm>
              <a:off x="3319200" y="3218650"/>
              <a:ext cx="83425" cy="73250"/>
            </a:xfrm>
            <a:custGeom>
              <a:rect b="b" l="l" r="r" t="t"/>
              <a:pathLst>
                <a:path extrusionOk="0" h="2930" w="3337">
                  <a:moveTo>
                    <a:pt x="1701" y="1"/>
                  </a:moveTo>
                  <a:cubicBezTo>
                    <a:pt x="1145" y="1"/>
                    <a:pt x="613" y="317"/>
                    <a:pt x="368" y="832"/>
                  </a:cubicBezTo>
                  <a:cubicBezTo>
                    <a:pt x="1" y="1565"/>
                    <a:pt x="334" y="2433"/>
                    <a:pt x="1068" y="2800"/>
                  </a:cubicBezTo>
                  <a:cubicBezTo>
                    <a:pt x="1262" y="2888"/>
                    <a:pt x="1465" y="2929"/>
                    <a:pt x="1665" y="2929"/>
                  </a:cubicBezTo>
                  <a:cubicBezTo>
                    <a:pt x="2223" y="2929"/>
                    <a:pt x="2757" y="2606"/>
                    <a:pt x="3003" y="2066"/>
                  </a:cubicBezTo>
                  <a:cubicBezTo>
                    <a:pt x="3337" y="1332"/>
                    <a:pt x="3036" y="465"/>
                    <a:pt x="2302" y="131"/>
                  </a:cubicBezTo>
                  <a:cubicBezTo>
                    <a:pt x="2107" y="42"/>
                    <a:pt x="1903" y="1"/>
                    <a:pt x="170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g5552a0a7784c1f3_148"/>
            <p:cNvSpPr/>
            <p:nvPr/>
          </p:nvSpPr>
          <p:spPr>
            <a:xfrm>
              <a:off x="3629425" y="2989250"/>
              <a:ext cx="169325" cy="58600"/>
            </a:xfrm>
            <a:custGeom>
              <a:rect b="b" l="l" r="r" t="t"/>
              <a:pathLst>
                <a:path extrusionOk="0" h="2344" w="6773">
                  <a:moveTo>
                    <a:pt x="401" y="0"/>
                  </a:moveTo>
                  <a:cubicBezTo>
                    <a:pt x="268" y="0"/>
                    <a:pt x="167" y="67"/>
                    <a:pt x="134" y="167"/>
                  </a:cubicBezTo>
                  <a:lnTo>
                    <a:pt x="34" y="534"/>
                  </a:lnTo>
                  <a:cubicBezTo>
                    <a:pt x="1" y="668"/>
                    <a:pt x="67" y="801"/>
                    <a:pt x="201" y="801"/>
                  </a:cubicBezTo>
                  <a:lnTo>
                    <a:pt x="6372" y="2335"/>
                  </a:lnTo>
                  <a:cubicBezTo>
                    <a:pt x="6395" y="2341"/>
                    <a:pt x="6417" y="2344"/>
                    <a:pt x="6437" y="2344"/>
                  </a:cubicBezTo>
                  <a:cubicBezTo>
                    <a:pt x="6538" y="2344"/>
                    <a:pt x="6611" y="2279"/>
                    <a:pt x="6639" y="2169"/>
                  </a:cubicBezTo>
                  <a:lnTo>
                    <a:pt x="6739" y="1835"/>
                  </a:lnTo>
                  <a:cubicBezTo>
                    <a:pt x="6772" y="1702"/>
                    <a:pt x="6705" y="1568"/>
                    <a:pt x="6572" y="1535"/>
                  </a:cubicBezTo>
                  <a:lnTo>
                    <a:pt x="401"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g5552a0a7784c1f3_148"/>
            <p:cNvSpPr/>
            <p:nvPr/>
          </p:nvSpPr>
          <p:spPr>
            <a:xfrm>
              <a:off x="3745350" y="2999825"/>
              <a:ext cx="80900" cy="73175"/>
            </a:xfrm>
            <a:custGeom>
              <a:rect b="b" l="l" r="r" t="t"/>
              <a:pathLst>
                <a:path extrusionOk="0" h="2927" w="3236">
                  <a:moveTo>
                    <a:pt x="1623" y="0"/>
                  </a:moveTo>
                  <a:cubicBezTo>
                    <a:pt x="975" y="0"/>
                    <a:pt x="371" y="460"/>
                    <a:pt x="200" y="1112"/>
                  </a:cubicBezTo>
                  <a:cubicBezTo>
                    <a:pt x="0" y="1912"/>
                    <a:pt x="467" y="2680"/>
                    <a:pt x="1268" y="2880"/>
                  </a:cubicBezTo>
                  <a:cubicBezTo>
                    <a:pt x="1388" y="2911"/>
                    <a:pt x="1508" y="2926"/>
                    <a:pt x="1627" y="2926"/>
                  </a:cubicBezTo>
                  <a:cubicBezTo>
                    <a:pt x="2270" y="2926"/>
                    <a:pt x="2867" y="2488"/>
                    <a:pt x="3036" y="1812"/>
                  </a:cubicBezTo>
                  <a:cubicBezTo>
                    <a:pt x="3236" y="1045"/>
                    <a:pt x="2736" y="245"/>
                    <a:pt x="1968" y="44"/>
                  </a:cubicBezTo>
                  <a:cubicBezTo>
                    <a:pt x="1853" y="14"/>
                    <a:pt x="1738" y="0"/>
                    <a:pt x="162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g5552a0a7784c1f3_148"/>
            <p:cNvSpPr/>
            <p:nvPr/>
          </p:nvSpPr>
          <p:spPr>
            <a:xfrm>
              <a:off x="3172425" y="3030625"/>
              <a:ext cx="155975" cy="97125"/>
            </a:xfrm>
            <a:custGeom>
              <a:rect b="b" l="l" r="r" t="t"/>
              <a:pathLst>
                <a:path extrusionOk="0" h="3885" w="6239">
                  <a:moveTo>
                    <a:pt x="5771" y="1"/>
                  </a:moveTo>
                  <a:cubicBezTo>
                    <a:pt x="5738" y="1"/>
                    <a:pt x="5705" y="5"/>
                    <a:pt x="5672" y="13"/>
                  </a:cubicBezTo>
                  <a:lnTo>
                    <a:pt x="134" y="3149"/>
                  </a:lnTo>
                  <a:cubicBezTo>
                    <a:pt x="34" y="3216"/>
                    <a:pt x="1" y="3349"/>
                    <a:pt x="68" y="3449"/>
                  </a:cubicBezTo>
                  <a:lnTo>
                    <a:pt x="234" y="3783"/>
                  </a:lnTo>
                  <a:cubicBezTo>
                    <a:pt x="278" y="3847"/>
                    <a:pt x="348" y="3884"/>
                    <a:pt x="420" y="3884"/>
                  </a:cubicBezTo>
                  <a:cubicBezTo>
                    <a:pt x="460" y="3884"/>
                    <a:pt x="499" y="3873"/>
                    <a:pt x="535" y="3849"/>
                  </a:cubicBezTo>
                  <a:lnTo>
                    <a:pt x="6105" y="747"/>
                  </a:lnTo>
                  <a:cubicBezTo>
                    <a:pt x="6205" y="680"/>
                    <a:pt x="6239" y="547"/>
                    <a:pt x="6172" y="447"/>
                  </a:cubicBezTo>
                  <a:lnTo>
                    <a:pt x="6005" y="113"/>
                  </a:lnTo>
                  <a:cubicBezTo>
                    <a:pt x="5955" y="38"/>
                    <a:pt x="5868" y="1"/>
                    <a:pt x="577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g5552a0a7784c1f3_148"/>
            <p:cNvSpPr/>
            <p:nvPr/>
          </p:nvSpPr>
          <p:spPr>
            <a:xfrm>
              <a:off x="3144075" y="3078800"/>
              <a:ext cx="83425" cy="72975"/>
            </a:xfrm>
            <a:custGeom>
              <a:rect b="b" l="l" r="r" t="t"/>
              <a:pathLst>
                <a:path extrusionOk="0" h="2919" w="3337">
                  <a:moveTo>
                    <a:pt x="1666" y="1"/>
                  </a:moveTo>
                  <a:cubicBezTo>
                    <a:pt x="1430" y="1"/>
                    <a:pt x="1191" y="61"/>
                    <a:pt x="968" y="188"/>
                  </a:cubicBezTo>
                  <a:cubicBezTo>
                    <a:pt x="268" y="588"/>
                    <a:pt x="1" y="1489"/>
                    <a:pt x="401" y="2189"/>
                  </a:cubicBezTo>
                  <a:cubicBezTo>
                    <a:pt x="669" y="2658"/>
                    <a:pt x="1162" y="2918"/>
                    <a:pt x="1669" y="2918"/>
                  </a:cubicBezTo>
                  <a:cubicBezTo>
                    <a:pt x="1918" y="2918"/>
                    <a:pt x="2171" y="2855"/>
                    <a:pt x="2403" y="2723"/>
                  </a:cubicBezTo>
                  <a:cubicBezTo>
                    <a:pt x="3103" y="2356"/>
                    <a:pt x="3337" y="1455"/>
                    <a:pt x="2936" y="755"/>
                  </a:cubicBezTo>
                  <a:cubicBezTo>
                    <a:pt x="2663" y="277"/>
                    <a:pt x="2173" y="1"/>
                    <a:pt x="166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5552a0a7784c1f3_148"/>
            <p:cNvSpPr/>
            <p:nvPr/>
          </p:nvSpPr>
          <p:spPr>
            <a:xfrm>
              <a:off x="3589400" y="3086400"/>
              <a:ext cx="130125" cy="131575"/>
            </a:xfrm>
            <a:custGeom>
              <a:rect b="b" l="l" r="r" t="t"/>
              <a:pathLst>
                <a:path extrusionOk="0" h="5263" w="5205">
                  <a:moveTo>
                    <a:pt x="518" y="1"/>
                  </a:moveTo>
                  <a:cubicBezTo>
                    <a:pt x="459" y="1"/>
                    <a:pt x="401" y="17"/>
                    <a:pt x="367" y="51"/>
                  </a:cubicBezTo>
                  <a:lnTo>
                    <a:pt x="101" y="317"/>
                  </a:lnTo>
                  <a:cubicBezTo>
                    <a:pt x="1" y="418"/>
                    <a:pt x="1" y="551"/>
                    <a:pt x="101" y="651"/>
                  </a:cubicBezTo>
                  <a:lnTo>
                    <a:pt x="4537" y="5188"/>
                  </a:lnTo>
                  <a:cubicBezTo>
                    <a:pt x="4570" y="5238"/>
                    <a:pt x="4629" y="5263"/>
                    <a:pt x="4687" y="5263"/>
                  </a:cubicBezTo>
                  <a:cubicBezTo>
                    <a:pt x="4746" y="5263"/>
                    <a:pt x="4804" y="5238"/>
                    <a:pt x="4837" y="5188"/>
                  </a:cubicBezTo>
                  <a:lnTo>
                    <a:pt x="5104" y="4954"/>
                  </a:lnTo>
                  <a:cubicBezTo>
                    <a:pt x="5204" y="4854"/>
                    <a:pt x="5204" y="4721"/>
                    <a:pt x="5104" y="4621"/>
                  </a:cubicBezTo>
                  <a:lnTo>
                    <a:pt x="668" y="51"/>
                  </a:lnTo>
                  <a:cubicBezTo>
                    <a:pt x="634" y="17"/>
                    <a:pt x="576" y="1"/>
                    <a:pt x="51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g5552a0a7784c1f3_148"/>
            <p:cNvSpPr/>
            <p:nvPr/>
          </p:nvSpPr>
          <p:spPr>
            <a:xfrm>
              <a:off x="3666125" y="3168650"/>
              <a:ext cx="80075" cy="73000"/>
            </a:xfrm>
            <a:custGeom>
              <a:rect b="b" l="l" r="r" t="t"/>
              <a:pathLst>
                <a:path extrusionOk="0" h="2920" w="3203">
                  <a:moveTo>
                    <a:pt x="1597" y="0"/>
                  </a:moveTo>
                  <a:cubicBezTo>
                    <a:pt x="1232" y="0"/>
                    <a:pt x="863" y="134"/>
                    <a:pt x="567" y="397"/>
                  </a:cubicBezTo>
                  <a:cubicBezTo>
                    <a:pt x="0" y="964"/>
                    <a:pt x="0" y="1898"/>
                    <a:pt x="534" y="2465"/>
                  </a:cubicBezTo>
                  <a:cubicBezTo>
                    <a:pt x="822" y="2769"/>
                    <a:pt x="1204" y="2919"/>
                    <a:pt x="1584" y="2919"/>
                  </a:cubicBezTo>
                  <a:cubicBezTo>
                    <a:pt x="1954" y="2919"/>
                    <a:pt x="2323" y="2778"/>
                    <a:pt x="2602" y="2498"/>
                  </a:cubicBezTo>
                  <a:cubicBezTo>
                    <a:pt x="3203" y="1931"/>
                    <a:pt x="3203" y="1030"/>
                    <a:pt x="2636" y="430"/>
                  </a:cubicBezTo>
                  <a:cubicBezTo>
                    <a:pt x="2348" y="142"/>
                    <a:pt x="1974" y="0"/>
                    <a:pt x="1597"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g5552a0a7784c1f3_148"/>
            <p:cNvSpPr/>
            <p:nvPr/>
          </p:nvSpPr>
          <p:spPr>
            <a:xfrm>
              <a:off x="3606075" y="2788275"/>
              <a:ext cx="155975" cy="97600"/>
            </a:xfrm>
            <a:custGeom>
              <a:rect b="b" l="l" r="r" t="t"/>
              <a:pathLst>
                <a:path extrusionOk="0" h="3904" w="6239">
                  <a:moveTo>
                    <a:pt x="5812" y="0"/>
                  </a:moveTo>
                  <a:cubicBezTo>
                    <a:pt x="5775" y="0"/>
                    <a:pt x="5738" y="11"/>
                    <a:pt x="5705" y="34"/>
                  </a:cubicBezTo>
                  <a:lnTo>
                    <a:pt x="167" y="3136"/>
                  </a:lnTo>
                  <a:cubicBezTo>
                    <a:pt x="67" y="3203"/>
                    <a:pt x="1" y="3336"/>
                    <a:pt x="67" y="3470"/>
                  </a:cubicBezTo>
                  <a:lnTo>
                    <a:pt x="268" y="3770"/>
                  </a:lnTo>
                  <a:cubicBezTo>
                    <a:pt x="290" y="3859"/>
                    <a:pt x="371" y="3903"/>
                    <a:pt x="453" y="3903"/>
                  </a:cubicBezTo>
                  <a:cubicBezTo>
                    <a:pt x="494" y="3903"/>
                    <a:pt x="534" y="3892"/>
                    <a:pt x="568" y="3870"/>
                  </a:cubicBezTo>
                  <a:lnTo>
                    <a:pt x="6105" y="768"/>
                  </a:lnTo>
                  <a:cubicBezTo>
                    <a:pt x="6205" y="701"/>
                    <a:pt x="6238" y="567"/>
                    <a:pt x="6205" y="434"/>
                  </a:cubicBezTo>
                  <a:lnTo>
                    <a:pt x="6005" y="134"/>
                  </a:lnTo>
                  <a:cubicBezTo>
                    <a:pt x="5960" y="45"/>
                    <a:pt x="5886" y="0"/>
                    <a:pt x="581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g5552a0a7784c1f3_148"/>
            <p:cNvSpPr/>
            <p:nvPr/>
          </p:nvSpPr>
          <p:spPr>
            <a:xfrm>
              <a:off x="3706975" y="2764425"/>
              <a:ext cx="83425" cy="72950"/>
            </a:xfrm>
            <a:custGeom>
              <a:rect b="b" l="l" r="r" t="t"/>
              <a:pathLst>
                <a:path extrusionOk="0" h="2918" w="3337">
                  <a:moveTo>
                    <a:pt x="1673" y="0"/>
                  </a:moveTo>
                  <a:cubicBezTo>
                    <a:pt x="1433" y="0"/>
                    <a:pt x="1191" y="60"/>
                    <a:pt x="968" y="187"/>
                  </a:cubicBezTo>
                  <a:cubicBezTo>
                    <a:pt x="268" y="587"/>
                    <a:pt x="1" y="1455"/>
                    <a:pt x="401" y="2189"/>
                  </a:cubicBezTo>
                  <a:cubicBezTo>
                    <a:pt x="669" y="2658"/>
                    <a:pt x="1162" y="2918"/>
                    <a:pt x="1669" y="2918"/>
                  </a:cubicBezTo>
                  <a:cubicBezTo>
                    <a:pt x="1918" y="2918"/>
                    <a:pt x="2171" y="2854"/>
                    <a:pt x="2403" y="2722"/>
                  </a:cubicBezTo>
                  <a:cubicBezTo>
                    <a:pt x="3103" y="2322"/>
                    <a:pt x="3337" y="1455"/>
                    <a:pt x="2936" y="754"/>
                  </a:cubicBezTo>
                  <a:cubicBezTo>
                    <a:pt x="2686" y="276"/>
                    <a:pt x="2187" y="0"/>
                    <a:pt x="167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g5552a0a7784c1f3_148"/>
            <p:cNvSpPr/>
            <p:nvPr/>
          </p:nvSpPr>
          <p:spPr>
            <a:xfrm>
              <a:off x="3511000" y="3133350"/>
              <a:ext cx="55075" cy="168850"/>
            </a:xfrm>
            <a:custGeom>
              <a:rect b="b" l="l" r="r" t="t"/>
              <a:pathLst>
                <a:path extrusionOk="0" h="6754" w="2203">
                  <a:moveTo>
                    <a:pt x="610" y="1"/>
                  </a:moveTo>
                  <a:cubicBezTo>
                    <a:pt x="595" y="1"/>
                    <a:pt x="581" y="3"/>
                    <a:pt x="568" y="7"/>
                  </a:cubicBezTo>
                  <a:lnTo>
                    <a:pt x="201" y="107"/>
                  </a:lnTo>
                  <a:cubicBezTo>
                    <a:pt x="68" y="107"/>
                    <a:pt x="1" y="241"/>
                    <a:pt x="34" y="374"/>
                  </a:cubicBezTo>
                  <a:lnTo>
                    <a:pt x="1369" y="6579"/>
                  </a:lnTo>
                  <a:cubicBezTo>
                    <a:pt x="1396" y="6689"/>
                    <a:pt x="1470" y="6754"/>
                    <a:pt x="1570" y="6754"/>
                  </a:cubicBezTo>
                  <a:cubicBezTo>
                    <a:pt x="1591" y="6754"/>
                    <a:pt x="1613" y="6751"/>
                    <a:pt x="1635" y="6745"/>
                  </a:cubicBezTo>
                  <a:lnTo>
                    <a:pt x="2002" y="6679"/>
                  </a:lnTo>
                  <a:cubicBezTo>
                    <a:pt x="2136" y="6645"/>
                    <a:pt x="2203" y="6512"/>
                    <a:pt x="2169" y="6412"/>
                  </a:cubicBezTo>
                  <a:lnTo>
                    <a:pt x="835" y="174"/>
                  </a:lnTo>
                  <a:cubicBezTo>
                    <a:pt x="806" y="87"/>
                    <a:pt x="702" y="1"/>
                    <a:pt x="61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g5552a0a7784c1f3_148"/>
            <p:cNvSpPr/>
            <p:nvPr/>
          </p:nvSpPr>
          <p:spPr>
            <a:xfrm>
              <a:off x="3514350" y="3253650"/>
              <a:ext cx="80075" cy="73325"/>
            </a:xfrm>
            <a:custGeom>
              <a:rect b="b" l="l" r="r" t="t"/>
              <a:pathLst>
                <a:path extrusionOk="0" h="2933" w="3203">
                  <a:moveTo>
                    <a:pt x="1576" y="0"/>
                  </a:moveTo>
                  <a:cubicBezTo>
                    <a:pt x="1475" y="0"/>
                    <a:pt x="1372" y="10"/>
                    <a:pt x="1268" y="32"/>
                  </a:cubicBezTo>
                  <a:cubicBezTo>
                    <a:pt x="501" y="199"/>
                    <a:pt x="0" y="966"/>
                    <a:pt x="167" y="1767"/>
                  </a:cubicBezTo>
                  <a:cubicBezTo>
                    <a:pt x="312" y="2463"/>
                    <a:pt x="912" y="2933"/>
                    <a:pt x="1593" y="2933"/>
                  </a:cubicBezTo>
                  <a:cubicBezTo>
                    <a:pt x="1695" y="2933"/>
                    <a:pt x="1798" y="2922"/>
                    <a:pt x="1902" y="2901"/>
                  </a:cubicBezTo>
                  <a:cubicBezTo>
                    <a:pt x="2702" y="2701"/>
                    <a:pt x="3203" y="1933"/>
                    <a:pt x="3003" y="1166"/>
                  </a:cubicBezTo>
                  <a:cubicBezTo>
                    <a:pt x="2857" y="469"/>
                    <a:pt x="2257" y="0"/>
                    <a:pt x="157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g5552a0a7784c1f3_148"/>
            <p:cNvSpPr/>
            <p:nvPr/>
          </p:nvSpPr>
          <p:spPr>
            <a:xfrm>
              <a:off x="3211625" y="2733375"/>
              <a:ext cx="511225" cy="452550"/>
            </a:xfrm>
            <a:custGeom>
              <a:rect b="b" l="l" r="r" t="t"/>
              <a:pathLst>
                <a:path extrusionOk="0" h="18102" w="20449">
                  <a:moveTo>
                    <a:pt x="10235" y="1"/>
                  </a:moveTo>
                  <a:cubicBezTo>
                    <a:pt x="7501" y="1"/>
                    <a:pt x="4793" y="1236"/>
                    <a:pt x="3003" y="3597"/>
                  </a:cubicBezTo>
                  <a:cubicBezTo>
                    <a:pt x="1" y="7567"/>
                    <a:pt x="768" y="13238"/>
                    <a:pt x="4771" y="16273"/>
                  </a:cubicBezTo>
                  <a:cubicBezTo>
                    <a:pt x="6399" y="17504"/>
                    <a:pt x="8313" y="18102"/>
                    <a:pt x="10214" y="18102"/>
                  </a:cubicBezTo>
                  <a:cubicBezTo>
                    <a:pt x="12949" y="18102"/>
                    <a:pt x="15656" y="16866"/>
                    <a:pt x="17447" y="14505"/>
                  </a:cubicBezTo>
                  <a:cubicBezTo>
                    <a:pt x="20449" y="10536"/>
                    <a:pt x="19681" y="4865"/>
                    <a:pt x="15679" y="1829"/>
                  </a:cubicBezTo>
                  <a:cubicBezTo>
                    <a:pt x="14051" y="598"/>
                    <a:pt x="12136" y="1"/>
                    <a:pt x="1023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g5552a0a7784c1f3_148"/>
            <p:cNvSpPr/>
            <p:nvPr/>
          </p:nvSpPr>
          <p:spPr>
            <a:xfrm>
              <a:off x="3399275" y="2798925"/>
              <a:ext cx="63400" cy="54600"/>
            </a:xfrm>
            <a:custGeom>
              <a:rect b="b" l="l" r="r" t="t"/>
              <a:pathLst>
                <a:path extrusionOk="0" h="2184" w="2536">
                  <a:moveTo>
                    <a:pt x="1272" y="0"/>
                  </a:moveTo>
                  <a:cubicBezTo>
                    <a:pt x="1090" y="0"/>
                    <a:pt x="905" y="45"/>
                    <a:pt x="734" y="141"/>
                  </a:cubicBezTo>
                  <a:cubicBezTo>
                    <a:pt x="200" y="442"/>
                    <a:pt x="0" y="1109"/>
                    <a:pt x="300" y="1643"/>
                  </a:cubicBezTo>
                  <a:cubicBezTo>
                    <a:pt x="504" y="1982"/>
                    <a:pt x="878" y="2184"/>
                    <a:pt x="1263" y="2184"/>
                  </a:cubicBezTo>
                  <a:cubicBezTo>
                    <a:pt x="1446" y="2184"/>
                    <a:pt x="1630" y="2139"/>
                    <a:pt x="1801" y="2043"/>
                  </a:cubicBezTo>
                  <a:cubicBezTo>
                    <a:pt x="2335" y="1743"/>
                    <a:pt x="2535" y="1075"/>
                    <a:pt x="2235" y="542"/>
                  </a:cubicBezTo>
                  <a:cubicBezTo>
                    <a:pt x="2031" y="202"/>
                    <a:pt x="1658" y="0"/>
                    <a:pt x="127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g5552a0a7784c1f3_148"/>
            <p:cNvSpPr/>
            <p:nvPr/>
          </p:nvSpPr>
          <p:spPr>
            <a:xfrm>
              <a:off x="3312525" y="2842000"/>
              <a:ext cx="71750" cy="62700"/>
            </a:xfrm>
            <a:custGeom>
              <a:rect b="b" l="l" r="r" t="t"/>
              <a:pathLst>
                <a:path extrusionOk="0" h="2508" w="2870">
                  <a:moveTo>
                    <a:pt x="1419" y="0"/>
                  </a:moveTo>
                  <a:cubicBezTo>
                    <a:pt x="1222" y="0"/>
                    <a:pt x="1022" y="49"/>
                    <a:pt x="835" y="153"/>
                  </a:cubicBezTo>
                  <a:cubicBezTo>
                    <a:pt x="234" y="520"/>
                    <a:pt x="1" y="1254"/>
                    <a:pt x="335" y="1854"/>
                  </a:cubicBezTo>
                  <a:cubicBezTo>
                    <a:pt x="564" y="2268"/>
                    <a:pt x="1000" y="2507"/>
                    <a:pt x="1445" y="2507"/>
                  </a:cubicBezTo>
                  <a:cubicBezTo>
                    <a:pt x="1646" y="2507"/>
                    <a:pt x="1849" y="2458"/>
                    <a:pt x="2036" y="2355"/>
                  </a:cubicBezTo>
                  <a:cubicBezTo>
                    <a:pt x="2636" y="2021"/>
                    <a:pt x="2870" y="1254"/>
                    <a:pt x="2536" y="653"/>
                  </a:cubicBezTo>
                  <a:cubicBezTo>
                    <a:pt x="2283" y="240"/>
                    <a:pt x="1857" y="0"/>
                    <a:pt x="141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g5552a0a7784c1f3_148"/>
            <p:cNvSpPr/>
            <p:nvPr/>
          </p:nvSpPr>
          <p:spPr>
            <a:xfrm>
              <a:off x="3386750" y="2913850"/>
              <a:ext cx="50075" cy="43900"/>
            </a:xfrm>
            <a:custGeom>
              <a:rect b="b" l="l" r="r" t="t"/>
              <a:pathLst>
                <a:path extrusionOk="0" h="1756" w="2003">
                  <a:moveTo>
                    <a:pt x="1013" y="1"/>
                  </a:moveTo>
                  <a:cubicBezTo>
                    <a:pt x="863" y="1"/>
                    <a:pt x="710" y="38"/>
                    <a:pt x="568" y="114"/>
                  </a:cubicBezTo>
                  <a:cubicBezTo>
                    <a:pt x="134" y="348"/>
                    <a:pt x="1" y="882"/>
                    <a:pt x="234" y="1315"/>
                  </a:cubicBezTo>
                  <a:cubicBezTo>
                    <a:pt x="395" y="1591"/>
                    <a:pt x="698" y="1756"/>
                    <a:pt x="1012" y="1756"/>
                  </a:cubicBezTo>
                  <a:cubicBezTo>
                    <a:pt x="1155" y="1756"/>
                    <a:pt x="1300" y="1722"/>
                    <a:pt x="1435" y="1649"/>
                  </a:cubicBezTo>
                  <a:cubicBezTo>
                    <a:pt x="1835" y="1415"/>
                    <a:pt x="2002" y="882"/>
                    <a:pt x="1769" y="448"/>
                  </a:cubicBezTo>
                  <a:cubicBezTo>
                    <a:pt x="1612" y="157"/>
                    <a:pt x="1319" y="1"/>
                    <a:pt x="10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g5552a0a7784c1f3_148"/>
            <p:cNvSpPr/>
            <p:nvPr/>
          </p:nvSpPr>
          <p:spPr>
            <a:xfrm>
              <a:off x="3294200" y="2917900"/>
              <a:ext cx="75075" cy="65725"/>
            </a:xfrm>
            <a:custGeom>
              <a:rect b="b" l="l" r="r" t="t"/>
              <a:pathLst>
                <a:path extrusionOk="0" h="2629" w="3003">
                  <a:moveTo>
                    <a:pt x="1482" y="1"/>
                  </a:moveTo>
                  <a:cubicBezTo>
                    <a:pt x="1274" y="1"/>
                    <a:pt x="1063" y="50"/>
                    <a:pt x="867" y="153"/>
                  </a:cubicBezTo>
                  <a:cubicBezTo>
                    <a:pt x="234" y="519"/>
                    <a:pt x="0" y="1320"/>
                    <a:pt x="334" y="1954"/>
                  </a:cubicBezTo>
                  <a:cubicBezTo>
                    <a:pt x="582" y="2383"/>
                    <a:pt x="1029" y="2629"/>
                    <a:pt x="1489" y="2629"/>
                  </a:cubicBezTo>
                  <a:cubicBezTo>
                    <a:pt x="1708" y="2629"/>
                    <a:pt x="1930" y="2573"/>
                    <a:pt x="2135" y="2454"/>
                  </a:cubicBezTo>
                  <a:cubicBezTo>
                    <a:pt x="2769" y="2121"/>
                    <a:pt x="3002" y="1320"/>
                    <a:pt x="2635" y="686"/>
                  </a:cubicBezTo>
                  <a:cubicBezTo>
                    <a:pt x="2405" y="248"/>
                    <a:pt x="1950" y="1"/>
                    <a:pt x="148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g5552a0a7784c1f3_148"/>
            <p:cNvSpPr/>
            <p:nvPr/>
          </p:nvSpPr>
          <p:spPr>
            <a:xfrm>
              <a:off x="3519350" y="2983600"/>
              <a:ext cx="58400" cy="51350"/>
            </a:xfrm>
            <a:custGeom>
              <a:rect b="b" l="l" r="r" t="t"/>
              <a:pathLst>
                <a:path extrusionOk="0" h="2054" w="2336">
                  <a:moveTo>
                    <a:pt x="1172" y="0"/>
                  </a:moveTo>
                  <a:cubicBezTo>
                    <a:pt x="1001" y="0"/>
                    <a:pt x="828" y="41"/>
                    <a:pt x="668" y="126"/>
                  </a:cubicBezTo>
                  <a:cubicBezTo>
                    <a:pt x="201" y="393"/>
                    <a:pt x="1" y="1027"/>
                    <a:pt x="301" y="1527"/>
                  </a:cubicBezTo>
                  <a:cubicBezTo>
                    <a:pt x="482" y="1868"/>
                    <a:pt x="834" y="2054"/>
                    <a:pt x="1187" y="2054"/>
                  </a:cubicBezTo>
                  <a:cubicBezTo>
                    <a:pt x="1353" y="2054"/>
                    <a:pt x="1519" y="2013"/>
                    <a:pt x="1668" y="1928"/>
                  </a:cubicBezTo>
                  <a:cubicBezTo>
                    <a:pt x="2169" y="1627"/>
                    <a:pt x="2336" y="1027"/>
                    <a:pt x="2069" y="527"/>
                  </a:cubicBezTo>
                  <a:cubicBezTo>
                    <a:pt x="1887" y="186"/>
                    <a:pt x="1536" y="0"/>
                    <a:pt x="117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g5552a0a7784c1f3_148"/>
            <p:cNvSpPr/>
            <p:nvPr/>
          </p:nvSpPr>
          <p:spPr>
            <a:xfrm>
              <a:off x="3425125" y="2978750"/>
              <a:ext cx="55900" cy="49575"/>
            </a:xfrm>
            <a:custGeom>
              <a:rect b="b" l="l" r="r" t="t"/>
              <a:pathLst>
                <a:path extrusionOk="0" h="1983" w="2236">
                  <a:moveTo>
                    <a:pt x="1086" y="1"/>
                  </a:moveTo>
                  <a:cubicBezTo>
                    <a:pt x="932" y="1"/>
                    <a:pt x="777" y="39"/>
                    <a:pt x="634" y="120"/>
                  </a:cubicBezTo>
                  <a:cubicBezTo>
                    <a:pt x="167" y="387"/>
                    <a:pt x="0" y="988"/>
                    <a:pt x="267" y="1488"/>
                  </a:cubicBezTo>
                  <a:cubicBezTo>
                    <a:pt x="447" y="1804"/>
                    <a:pt x="780" y="1982"/>
                    <a:pt x="1122" y="1982"/>
                  </a:cubicBezTo>
                  <a:cubicBezTo>
                    <a:pt x="1285" y="1982"/>
                    <a:pt x="1450" y="1941"/>
                    <a:pt x="1601" y="1855"/>
                  </a:cubicBezTo>
                  <a:cubicBezTo>
                    <a:pt x="2068" y="1588"/>
                    <a:pt x="2235" y="988"/>
                    <a:pt x="1968" y="521"/>
                  </a:cubicBezTo>
                  <a:cubicBezTo>
                    <a:pt x="1783" y="196"/>
                    <a:pt x="1437" y="1"/>
                    <a:pt x="108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g5552a0a7784c1f3_148"/>
            <p:cNvSpPr/>
            <p:nvPr/>
          </p:nvSpPr>
          <p:spPr>
            <a:xfrm>
              <a:off x="3601075" y="2922175"/>
              <a:ext cx="45900" cy="40200"/>
            </a:xfrm>
            <a:custGeom>
              <a:rect b="b" l="l" r="r" t="t"/>
              <a:pathLst>
                <a:path extrusionOk="0" h="1608" w="1836">
                  <a:moveTo>
                    <a:pt x="946" y="0"/>
                  </a:moveTo>
                  <a:cubicBezTo>
                    <a:pt x="809" y="0"/>
                    <a:pt x="668" y="37"/>
                    <a:pt x="534" y="115"/>
                  </a:cubicBezTo>
                  <a:cubicBezTo>
                    <a:pt x="134" y="315"/>
                    <a:pt x="1" y="815"/>
                    <a:pt x="234" y="1182"/>
                  </a:cubicBezTo>
                  <a:cubicBezTo>
                    <a:pt x="372" y="1459"/>
                    <a:pt x="654" y="1608"/>
                    <a:pt x="946" y="1608"/>
                  </a:cubicBezTo>
                  <a:cubicBezTo>
                    <a:pt x="1077" y="1608"/>
                    <a:pt x="1211" y="1578"/>
                    <a:pt x="1335" y="1516"/>
                  </a:cubicBezTo>
                  <a:cubicBezTo>
                    <a:pt x="1702" y="1282"/>
                    <a:pt x="1835" y="782"/>
                    <a:pt x="1635" y="415"/>
                  </a:cubicBezTo>
                  <a:cubicBezTo>
                    <a:pt x="1479" y="148"/>
                    <a:pt x="1220" y="0"/>
                    <a:pt x="9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g5552a0a7784c1f3_148"/>
            <p:cNvSpPr/>
            <p:nvPr/>
          </p:nvSpPr>
          <p:spPr>
            <a:xfrm>
              <a:off x="3473475" y="3061350"/>
              <a:ext cx="53400" cy="49275"/>
            </a:xfrm>
            <a:custGeom>
              <a:rect b="b" l="l" r="r" t="t"/>
              <a:pathLst>
                <a:path extrusionOk="0" h="1971" w="2136">
                  <a:moveTo>
                    <a:pt x="1058" y="1"/>
                  </a:moveTo>
                  <a:cubicBezTo>
                    <a:pt x="995" y="1"/>
                    <a:pt x="932" y="7"/>
                    <a:pt x="868" y="19"/>
                  </a:cubicBezTo>
                  <a:cubicBezTo>
                    <a:pt x="334" y="119"/>
                    <a:pt x="1" y="652"/>
                    <a:pt x="101" y="1186"/>
                  </a:cubicBezTo>
                  <a:cubicBezTo>
                    <a:pt x="189" y="1656"/>
                    <a:pt x="614" y="1971"/>
                    <a:pt x="1078" y="1971"/>
                  </a:cubicBezTo>
                  <a:cubicBezTo>
                    <a:pt x="1141" y="1971"/>
                    <a:pt x="1205" y="1965"/>
                    <a:pt x="1268" y="1953"/>
                  </a:cubicBezTo>
                  <a:cubicBezTo>
                    <a:pt x="1802" y="1853"/>
                    <a:pt x="2136" y="1319"/>
                    <a:pt x="2036" y="786"/>
                  </a:cubicBezTo>
                  <a:cubicBezTo>
                    <a:pt x="1948" y="316"/>
                    <a:pt x="1523" y="1"/>
                    <a:pt x="105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g5552a0a7784c1f3_148"/>
            <p:cNvSpPr/>
            <p:nvPr/>
          </p:nvSpPr>
          <p:spPr>
            <a:xfrm>
              <a:off x="3396775" y="3040700"/>
              <a:ext cx="43375" cy="40550"/>
            </a:xfrm>
            <a:custGeom>
              <a:rect b="b" l="l" r="r" t="t"/>
              <a:pathLst>
                <a:path extrusionOk="0" h="1622" w="1735">
                  <a:moveTo>
                    <a:pt x="866" y="0"/>
                  </a:moveTo>
                  <a:cubicBezTo>
                    <a:pt x="823" y="0"/>
                    <a:pt x="778" y="4"/>
                    <a:pt x="734" y="11"/>
                  </a:cubicBezTo>
                  <a:cubicBezTo>
                    <a:pt x="267" y="111"/>
                    <a:pt x="0" y="544"/>
                    <a:pt x="100" y="978"/>
                  </a:cubicBezTo>
                  <a:cubicBezTo>
                    <a:pt x="160" y="1367"/>
                    <a:pt x="515" y="1622"/>
                    <a:pt x="901" y="1622"/>
                  </a:cubicBezTo>
                  <a:cubicBezTo>
                    <a:pt x="945" y="1622"/>
                    <a:pt x="990" y="1619"/>
                    <a:pt x="1034" y="1612"/>
                  </a:cubicBezTo>
                  <a:cubicBezTo>
                    <a:pt x="1468" y="1512"/>
                    <a:pt x="1735" y="1078"/>
                    <a:pt x="1668" y="644"/>
                  </a:cubicBezTo>
                  <a:cubicBezTo>
                    <a:pt x="1578" y="255"/>
                    <a:pt x="1247" y="0"/>
                    <a:pt x="86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g5552a0a7784c1f3_148"/>
            <p:cNvSpPr/>
            <p:nvPr/>
          </p:nvSpPr>
          <p:spPr>
            <a:xfrm>
              <a:off x="3331725" y="3005300"/>
              <a:ext cx="45875" cy="40225"/>
            </a:xfrm>
            <a:custGeom>
              <a:rect b="b" l="l" r="r" t="t"/>
              <a:pathLst>
                <a:path extrusionOk="0" h="1609" w="1835">
                  <a:moveTo>
                    <a:pt x="901" y="0"/>
                  </a:moveTo>
                  <a:cubicBezTo>
                    <a:pt x="774" y="0"/>
                    <a:pt x="647" y="30"/>
                    <a:pt x="534" y="92"/>
                  </a:cubicBezTo>
                  <a:cubicBezTo>
                    <a:pt x="134" y="326"/>
                    <a:pt x="0" y="826"/>
                    <a:pt x="234" y="1193"/>
                  </a:cubicBezTo>
                  <a:cubicBezTo>
                    <a:pt x="367" y="1460"/>
                    <a:pt x="634" y="1608"/>
                    <a:pt x="906" y="1608"/>
                  </a:cubicBezTo>
                  <a:cubicBezTo>
                    <a:pt x="1042" y="1608"/>
                    <a:pt x="1179" y="1571"/>
                    <a:pt x="1301" y="1493"/>
                  </a:cubicBezTo>
                  <a:cubicBezTo>
                    <a:pt x="1701" y="1293"/>
                    <a:pt x="1835" y="793"/>
                    <a:pt x="1635" y="426"/>
                  </a:cubicBezTo>
                  <a:cubicBezTo>
                    <a:pt x="1473" y="150"/>
                    <a:pt x="1185" y="0"/>
                    <a:pt x="90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g5552a0a7784c1f3_148"/>
            <p:cNvSpPr/>
            <p:nvPr/>
          </p:nvSpPr>
          <p:spPr>
            <a:xfrm>
              <a:off x="3580225" y="3037800"/>
              <a:ext cx="45900" cy="40250"/>
            </a:xfrm>
            <a:custGeom>
              <a:rect b="b" l="l" r="r" t="t"/>
              <a:pathLst>
                <a:path extrusionOk="0" h="1610" w="1836">
                  <a:moveTo>
                    <a:pt x="923" y="0"/>
                  </a:moveTo>
                  <a:cubicBezTo>
                    <a:pt x="793" y="0"/>
                    <a:pt x="660" y="30"/>
                    <a:pt x="534" y="93"/>
                  </a:cubicBezTo>
                  <a:cubicBezTo>
                    <a:pt x="134" y="327"/>
                    <a:pt x="1" y="794"/>
                    <a:pt x="234" y="1194"/>
                  </a:cubicBezTo>
                  <a:cubicBezTo>
                    <a:pt x="368" y="1461"/>
                    <a:pt x="634" y="1609"/>
                    <a:pt x="916" y="1609"/>
                  </a:cubicBezTo>
                  <a:cubicBezTo>
                    <a:pt x="1057" y="1609"/>
                    <a:pt x="1201" y="1572"/>
                    <a:pt x="1335" y="1494"/>
                  </a:cubicBezTo>
                  <a:cubicBezTo>
                    <a:pt x="1702" y="1294"/>
                    <a:pt x="1835" y="794"/>
                    <a:pt x="1635" y="393"/>
                  </a:cubicBezTo>
                  <a:cubicBezTo>
                    <a:pt x="1475" y="142"/>
                    <a:pt x="1206" y="0"/>
                    <a:pt x="92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g5552a0a7784c1f3_148"/>
            <p:cNvSpPr/>
            <p:nvPr/>
          </p:nvSpPr>
          <p:spPr>
            <a:xfrm>
              <a:off x="3496825" y="2909025"/>
              <a:ext cx="50075" cy="43900"/>
            </a:xfrm>
            <a:custGeom>
              <a:rect b="b" l="l" r="r" t="t"/>
              <a:pathLst>
                <a:path extrusionOk="0" h="1756" w="2003">
                  <a:moveTo>
                    <a:pt x="1002" y="0"/>
                  </a:moveTo>
                  <a:cubicBezTo>
                    <a:pt x="864" y="0"/>
                    <a:pt x="726" y="34"/>
                    <a:pt x="601" y="107"/>
                  </a:cubicBezTo>
                  <a:cubicBezTo>
                    <a:pt x="168" y="374"/>
                    <a:pt x="1" y="908"/>
                    <a:pt x="234" y="1308"/>
                  </a:cubicBezTo>
                  <a:cubicBezTo>
                    <a:pt x="414" y="1600"/>
                    <a:pt x="714" y="1755"/>
                    <a:pt x="1012" y="1755"/>
                  </a:cubicBezTo>
                  <a:cubicBezTo>
                    <a:pt x="1158" y="1755"/>
                    <a:pt x="1304" y="1718"/>
                    <a:pt x="1435" y="1642"/>
                  </a:cubicBezTo>
                  <a:cubicBezTo>
                    <a:pt x="1869" y="1408"/>
                    <a:pt x="2002" y="874"/>
                    <a:pt x="1769" y="441"/>
                  </a:cubicBezTo>
                  <a:cubicBezTo>
                    <a:pt x="1608" y="165"/>
                    <a:pt x="1305" y="0"/>
                    <a:pt x="100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g5552a0a7784c1f3_148"/>
            <p:cNvSpPr/>
            <p:nvPr/>
          </p:nvSpPr>
          <p:spPr>
            <a:xfrm>
              <a:off x="3498500" y="2806000"/>
              <a:ext cx="58400" cy="51275"/>
            </a:xfrm>
            <a:custGeom>
              <a:rect b="b" l="l" r="r" t="t"/>
              <a:pathLst>
                <a:path extrusionOk="0" h="2051" w="2336">
                  <a:moveTo>
                    <a:pt x="1131" y="1"/>
                  </a:moveTo>
                  <a:cubicBezTo>
                    <a:pt x="989" y="1"/>
                    <a:pt x="843" y="30"/>
                    <a:pt x="701" y="92"/>
                  </a:cubicBezTo>
                  <a:cubicBezTo>
                    <a:pt x="201" y="325"/>
                    <a:pt x="1" y="959"/>
                    <a:pt x="234" y="1460"/>
                  </a:cubicBezTo>
                  <a:cubicBezTo>
                    <a:pt x="406" y="1827"/>
                    <a:pt x="776" y="2051"/>
                    <a:pt x="1171" y="2051"/>
                  </a:cubicBezTo>
                  <a:cubicBezTo>
                    <a:pt x="1314" y="2051"/>
                    <a:pt x="1460" y="2022"/>
                    <a:pt x="1602" y="1960"/>
                  </a:cubicBezTo>
                  <a:cubicBezTo>
                    <a:pt x="2102" y="1693"/>
                    <a:pt x="2336" y="1093"/>
                    <a:pt x="2069" y="592"/>
                  </a:cubicBezTo>
                  <a:cubicBezTo>
                    <a:pt x="1897" y="225"/>
                    <a:pt x="1527" y="1"/>
                    <a:pt x="113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g5552a0a7784c1f3_148"/>
            <p:cNvSpPr/>
            <p:nvPr/>
          </p:nvSpPr>
          <p:spPr>
            <a:xfrm>
              <a:off x="3446800" y="2861200"/>
              <a:ext cx="45900" cy="40125"/>
            </a:xfrm>
            <a:custGeom>
              <a:rect b="b" l="l" r="r" t="t"/>
              <a:pathLst>
                <a:path extrusionOk="0" h="1605" w="1836">
                  <a:moveTo>
                    <a:pt x="928" y="1"/>
                  </a:moveTo>
                  <a:cubicBezTo>
                    <a:pt x="806" y="1"/>
                    <a:pt x="683" y="28"/>
                    <a:pt x="568" y="86"/>
                  </a:cubicBezTo>
                  <a:cubicBezTo>
                    <a:pt x="167" y="252"/>
                    <a:pt x="0" y="753"/>
                    <a:pt x="201" y="1153"/>
                  </a:cubicBezTo>
                  <a:cubicBezTo>
                    <a:pt x="343" y="1438"/>
                    <a:pt x="621" y="1605"/>
                    <a:pt x="914" y="1605"/>
                  </a:cubicBezTo>
                  <a:cubicBezTo>
                    <a:pt x="1032" y="1605"/>
                    <a:pt x="1153" y="1577"/>
                    <a:pt x="1268" y="1520"/>
                  </a:cubicBezTo>
                  <a:cubicBezTo>
                    <a:pt x="1668" y="1320"/>
                    <a:pt x="1835" y="853"/>
                    <a:pt x="1668" y="452"/>
                  </a:cubicBezTo>
                  <a:cubicBezTo>
                    <a:pt x="1526" y="167"/>
                    <a:pt x="1231" y="1"/>
                    <a:pt x="92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5552a0a7784c1f3_148"/>
            <p:cNvSpPr/>
            <p:nvPr/>
          </p:nvSpPr>
          <p:spPr>
            <a:xfrm>
              <a:off x="3582725" y="2858725"/>
              <a:ext cx="50075" cy="44100"/>
            </a:xfrm>
            <a:custGeom>
              <a:rect b="b" l="l" r="r" t="t"/>
              <a:pathLst>
                <a:path extrusionOk="0" h="1764" w="2003">
                  <a:moveTo>
                    <a:pt x="999" y="0"/>
                  </a:moveTo>
                  <a:cubicBezTo>
                    <a:pt x="869" y="0"/>
                    <a:pt x="734" y="28"/>
                    <a:pt x="601" y="84"/>
                  </a:cubicBezTo>
                  <a:cubicBezTo>
                    <a:pt x="167" y="285"/>
                    <a:pt x="1" y="818"/>
                    <a:pt x="201" y="1252"/>
                  </a:cubicBezTo>
                  <a:cubicBezTo>
                    <a:pt x="348" y="1571"/>
                    <a:pt x="676" y="1763"/>
                    <a:pt x="1011" y="1763"/>
                  </a:cubicBezTo>
                  <a:cubicBezTo>
                    <a:pt x="1132" y="1763"/>
                    <a:pt x="1254" y="1739"/>
                    <a:pt x="1368" y="1686"/>
                  </a:cubicBezTo>
                  <a:cubicBezTo>
                    <a:pt x="1802" y="1452"/>
                    <a:pt x="2002" y="952"/>
                    <a:pt x="1769" y="485"/>
                  </a:cubicBezTo>
                  <a:cubicBezTo>
                    <a:pt x="1625" y="174"/>
                    <a:pt x="1328" y="0"/>
                    <a:pt x="99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g5552a0a7784c1f3_148"/>
            <p:cNvSpPr/>
            <p:nvPr/>
          </p:nvSpPr>
          <p:spPr>
            <a:xfrm>
              <a:off x="4239875" y="1941625"/>
              <a:ext cx="97575" cy="97300"/>
            </a:xfrm>
            <a:custGeom>
              <a:rect b="b" l="l" r="r" t="t"/>
              <a:pathLst>
                <a:path extrusionOk="0" h="3892" w="3903">
                  <a:moveTo>
                    <a:pt x="3540" y="0"/>
                  </a:moveTo>
                  <a:cubicBezTo>
                    <a:pt x="3486" y="0"/>
                    <a:pt x="3436" y="25"/>
                    <a:pt x="3403" y="76"/>
                  </a:cubicBezTo>
                  <a:lnTo>
                    <a:pt x="100" y="3378"/>
                  </a:lnTo>
                  <a:cubicBezTo>
                    <a:pt x="0" y="3478"/>
                    <a:pt x="0" y="3611"/>
                    <a:pt x="100" y="3711"/>
                  </a:cubicBezTo>
                  <a:lnTo>
                    <a:pt x="200" y="3845"/>
                  </a:lnTo>
                  <a:cubicBezTo>
                    <a:pt x="245" y="3875"/>
                    <a:pt x="297" y="3891"/>
                    <a:pt x="349" y="3891"/>
                  </a:cubicBezTo>
                  <a:cubicBezTo>
                    <a:pt x="414" y="3891"/>
                    <a:pt x="479" y="3867"/>
                    <a:pt x="534" y="3812"/>
                  </a:cubicBezTo>
                  <a:lnTo>
                    <a:pt x="3836" y="509"/>
                  </a:lnTo>
                  <a:cubicBezTo>
                    <a:pt x="3903" y="409"/>
                    <a:pt x="3903" y="276"/>
                    <a:pt x="3836" y="176"/>
                  </a:cubicBezTo>
                  <a:lnTo>
                    <a:pt x="3703" y="76"/>
                  </a:lnTo>
                  <a:cubicBezTo>
                    <a:pt x="3653" y="25"/>
                    <a:pt x="3594" y="0"/>
                    <a:pt x="354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g5552a0a7784c1f3_148"/>
            <p:cNvSpPr/>
            <p:nvPr/>
          </p:nvSpPr>
          <p:spPr>
            <a:xfrm>
              <a:off x="4297400" y="1922850"/>
              <a:ext cx="60900" cy="55500"/>
            </a:xfrm>
            <a:custGeom>
              <a:rect b="b" l="l" r="r" t="t"/>
              <a:pathLst>
                <a:path extrusionOk="0" h="2220" w="2436">
                  <a:moveTo>
                    <a:pt x="1218" y="1"/>
                  </a:moveTo>
                  <a:cubicBezTo>
                    <a:pt x="935" y="1"/>
                    <a:pt x="651" y="109"/>
                    <a:pt x="434" y="326"/>
                  </a:cubicBezTo>
                  <a:cubicBezTo>
                    <a:pt x="1" y="760"/>
                    <a:pt x="34" y="1460"/>
                    <a:pt x="434" y="1894"/>
                  </a:cubicBezTo>
                  <a:cubicBezTo>
                    <a:pt x="651" y="2111"/>
                    <a:pt x="935" y="2219"/>
                    <a:pt x="1218" y="2219"/>
                  </a:cubicBezTo>
                  <a:cubicBezTo>
                    <a:pt x="1502" y="2219"/>
                    <a:pt x="1785" y="2111"/>
                    <a:pt x="2002" y="1894"/>
                  </a:cubicBezTo>
                  <a:cubicBezTo>
                    <a:pt x="2436" y="1460"/>
                    <a:pt x="2436" y="760"/>
                    <a:pt x="2002" y="326"/>
                  </a:cubicBezTo>
                  <a:cubicBezTo>
                    <a:pt x="1785" y="109"/>
                    <a:pt x="1502" y="1"/>
                    <a:pt x="121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5552a0a7784c1f3_148"/>
            <p:cNvSpPr/>
            <p:nvPr/>
          </p:nvSpPr>
          <p:spPr>
            <a:xfrm>
              <a:off x="3915475" y="2010825"/>
              <a:ext cx="123450" cy="58850"/>
            </a:xfrm>
            <a:custGeom>
              <a:rect b="b" l="l" r="r" t="t"/>
              <a:pathLst>
                <a:path extrusionOk="0" h="2354" w="4938">
                  <a:moveTo>
                    <a:pt x="345" y="1"/>
                  </a:moveTo>
                  <a:cubicBezTo>
                    <a:pt x="256" y="1"/>
                    <a:pt x="161" y="61"/>
                    <a:pt x="134" y="143"/>
                  </a:cubicBezTo>
                  <a:lnTo>
                    <a:pt x="67" y="310"/>
                  </a:lnTo>
                  <a:cubicBezTo>
                    <a:pt x="0" y="410"/>
                    <a:pt x="67" y="543"/>
                    <a:pt x="167" y="610"/>
                  </a:cubicBezTo>
                  <a:lnTo>
                    <a:pt x="4537" y="2344"/>
                  </a:lnTo>
                  <a:cubicBezTo>
                    <a:pt x="4554" y="2350"/>
                    <a:pt x="4573" y="2353"/>
                    <a:pt x="4593" y="2353"/>
                  </a:cubicBezTo>
                  <a:cubicBezTo>
                    <a:pt x="4682" y="2353"/>
                    <a:pt x="4782" y="2293"/>
                    <a:pt x="4837" y="2211"/>
                  </a:cubicBezTo>
                  <a:lnTo>
                    <a:pt x="4904" y="2044"/>
                  </a:lnTo>
                  <a:cubicBezTo>
                    <a:pt x="4937" y="1944"/>
                    <a:pt x="4870" y="1811"/>
                    <a:pt x="4770" y="1744"/>
                  </a:cubicBezTo>
                  <a:lnTo>
                    <a:pt x="400" y="9"/>
                  </a:lnTo>
                  <a:cubicBezTo>
                    <a:pt x="383" y="4"/>
                    <a:pt x="364" y="1"/>
                    <a:pt x="34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5552a0a7784c1f3_148"/>
            <p:cNvSpPr/>
            <p:nvPr/>
          </p:nvSpPr>
          <p:spPr>
            <a:xfrm>
              <a:off x="3894625" y="1992250"/>
              <a:ext cx="61725" cy="55025"/>
            </a:xfrm>
            <a:custGeom>
              <a:rect b="b" l="l" r="r" t="t"/>
              <a:pathLst>
                <a:path extrusionOk="0" h="2201" w="2469">
                  <a:moveTo>
                    <a:pt x="1212" y="1"/>
                  </a:moveTo>
                  <a:cubicBezTo>
                    <a:pt x="781" y="1"/>
                    <a:pt x="377" y="258"/>
                    <a:pt x="200" y="686"/>
                  </a:cubicBezTo>
                  <a:cubicBezTo>
                    <a:pt x="0" y="1253"/>
                    <a:pt x="267" y="1887"/>
                    <a:pt x="834" y="2120"/>
                  </a:cubicBezTo>
                  <a:cubicBezTo>
                    <a:pt x="967" y="2175"/>
                    <a:pt x="1103" y="2200"/>
                    <a:pt x="1238" y="2200"/>
                  </a:cubicBezTo>
                  <a:cubicBezTo>
                    <a:pt x="1676" y="2200"/>
                    <a:pt x="2090" y="1928"/>
                    <a:pt x="2269" y="1520"/>
                  </a:cubicBezTo>
                  <a:cubicBezTo>
                    <a:pt x="2469" y="953"/>
                    <a:pt x="2202" y="285"/>
                    <a:pt x="1635" y="85"/>
                  </a:cubicBezTo>
                  <a:cubicBezTo>
                    <a:pt x="1496" y="28"/>
                    <a:pt x="1352" y="1"/>
                    <a:pt x="121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5552a0a7784c1f3_148"/>
            <p:cNvSpPr/>
            <p:nvPr/>
          </p:nvSpPr>
          <p:spPr>
            <a:xfrm>
              <a:off x="4030550" y="1902800"/>
              <a:ext cx="72575" cy="116650"/>
            </a:xfrm>
            <a:custGeom>
              <a:rect b="b" l="l" r="r" t="t"/>
              <a:pathLst>
                <a:path extrusionOk="0" h="4666" w="2903">
                  <a:moveTo>
                    <a:pt x="410" y="0"/>
                  </a:moveTo>
                  <a:cubicBezTo>
                    <a:pt x="375" y="0"/>
                    <a:pt x="338" y="9"/>
                    <a:pt x="301" y="27"/>
                  </a:cubicBezTo>
                  <a:lnTo>
                    <a:pt x="167" y="127"/>
                  </a:lnTo>
                  <a:cubicBezTo>
                    <a:pt x="67" y="161"/>
                    <a:pt x="0" y="294"/>
                    <a:pt x="67" y="428"/>
                  </a:cubicBezTo>
                  <a:lnTo>
                    <a:pt x="2269" y="4564"/>
                  </a:lnTo>
                  <a:cubicBezTo>
                    <a:pt x="2312" y="4629"/>
                    <a:pt x="2383" y="4665"/>
                    <a:pt x="2463" y="4665"/>
                  </a:cubicBezTo>
                  <a:cubicBezTo>
                    <a:pt x="2508" y="4665"/>
                    <a:pt x="2555" y="4654"/>
                    <a:pt x="2602" y="4631"/>
                  </a:cubicBezTo>
                  <a:lnTo>
                    <a:pt x="2736" y="4564"/>
                  </a:lnTo>
                  <a:cubicBezTo>
                    <a:pt x="2836" y="4497"/>
                    <a:pt x="2903" y="4364"/>
                    <a:pt x="2836" y="4264"/>
                  </a:cubicBezTo>
                  <a:lnTo>
                    <a:pt x="601" y="127"/>
                  </a:lnTo>
                  <a:cubicBezTo>
                    <a:pt x="577" y="55"/>
                    <a:pt x="501" y="0"/>
                    <a:pt x="41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5552a0a7784c1f3_148"/>
            <p:cNvSpPr/>
            <p:nvPr/>
          </p:nvSpPr>
          <p:spPr>
            <a:xfrm>
              <a:off x="4008875" y="1884675"/>
              <a:ext cx="63400" cy="54850"/>
            </a:xfrm>
            <a:custGeom>
              <a:rect b="b" l="l" r="r" t="t"/>
              <a:pathLst>
                <a:path extrusionOk="0" h="2194" w="2536">
                  <a:moveTo>
                    <a:pt x="1234" y="1"/>
                  </a:moveTo>
                  <a:cubicBezTo>
                    <a:pt x="1064" y="1"/>
                    <a:pt x="893" y="39"/>
                    <a:pt x="734" y="119"/>
                  </a:cubicBezTo>
                  <a:cubicBezTo>
                    <a:pt x="200" y="419"/>
                    <a:pt x="0" y="1086"/>
                    <a:pt x="300" y="1620"/>
                  </a:cubicBezTo>
                  <a:cubicBezTo>
                    <a:pt x="483" y="1984"/>
                    <a:pt x="852" y="2193"/>
                    <a:pt x="1238" y="2193"/>
                  </a:cubicBezTo>
                  <a:cubicBezTo>
                    <a:pt x="1417" y="2193"/>
                    <a:pt x="1599" y="2148"/>
                    <a:pt x="1768" y="2053"/>
                  </a:cubicBezTo>
                  <a:cubicBezTo>
                    <a:pt x="2335" y="1786"/>
                    <a:pt x="2535" y="1119"/>
                    <a:pt x="2235" y="586"/>
                  </a:cubicBezTo>
                  <a:cubicBezTo>
                    <a:pt x="2024" y="211"/>
                    <a:pt x="1633" y="1"/>
                    <a:pt x="123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g5552a0a7784c1f3_148"/>
            <p:cNvSpPr/>
            <p:nvPr/>
          </p:nvSpPr>
          <p:spPr>
            <a:xfrm>
              <a:off x="4163975" y="1859100"/>
              <a:ext cx="31725" cy="127950"/>
            </a:xfrm>
            <a:custGeom>
              <a:rect b="b" l="l" r="r" t="t"/>
              <a:pathLst>
                <a:path extrusionOk="0" h="5118" w="1269">
                  <a:moveTo>
                    <a:pt x="850" y="1"/>
                  </a:moveTo>
                  <a:cubicBezTo>
                    <a:pt x="743" y="1"/>
                    <a:pt x="663" y="92"/>
                    <a:pt x="634" y="208"/>
                  </a:cubicBezTo>
                  <a:lnTo>
                    <a:pt x="34" y="4844"/>
                  </a:lnTo>
                  <a:cubicBezTo>
                    <a:pt x="1" y="4978"/>
                    <a:pt x="101" y="5078"/>
                    <a:pt x="201" y="5111"/>
                  </a:cubicBezTo>
                  <a:lnTo>
                    <a:pt x="368" y="5111"/>
                  </a:lnTo>
                  <a:cubicBezTo>
                    <a:pt x="385" y="5115"/>
                    <a:pt x="403" y="5118"/>
                    <a:pt x="420" y="5118"/>
                  </a:cubicBezTo>
                  <a:cubicBezTo>
                    <a:pt x="534" y="5118"/>
                    <a:pt x="634" y="5027"/>
                    <a:pt x="634" y="4911"/>
                  </a:cubicBezTo>
                  <a:lnTo>
                    <a:pt x="1268" y="274"/>
                  </a:lnTo>
                  <a:cubicBezTo>
                    <a:pt x="1268" y="141"/>
                    <a:pt x="1201" y="41"/>
                    <a:pt x="1068" y="41"/>
                  </a:cubicBezTo>
                  <a:lnTo>
                    <a:pt x="901" y="7"/>
                  </a:lnTo>
                  <a:cubicBezTo>
                    <a:pt x="884" y="3"/>
                    <a:pt x="867" y="1"/>
                    <a:pt x="85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g5552a0a7784c1f3_148"/>
            <p:cNvSpPr/>
            <p:nvPr/>
          </p:nvSpPr>
          <p:spPr>
            <a:xfrm>
              <a:off x="4158150" y="1840575"/>
              <a:ext cx="58400" cy="54775"/>
            </a:xfrm>
            <a:custGeom>
              <a:rect b="b" l="l" r="r" t="t"/>
              <a:pathLst>
                <a:path extrusionOk="0" h="2191" w="2336">
                  <a:moveTo>
                    <a:pt x="1129" y="0"/>
                  </a:moveTo>
                  <a:cubicBezTo>
                    <a:pt x="601" y="0"/>
                    <a:pt x="157" y="406"/>
                    <a:pt x="67" y="949"/>
                  </a:cubicBezTo>
                  <a:cubicBezTo>
                    <a:pt x="0" y="1549"/>
                    <a:pt x="434" y="2116"/>
                    <a:pt x="1034" y="2183"/>
                  </a:cubicBezTo>
                  <a:cubicBezTo>
                    <a:pt x="1078" y="2188"/>
                    <a:pt x="1121" y="2190"/>
                    <a:pt x="1164" y="2190"/>
                  </a:cubicBezTo>
                  <a:cubicBezTo>
                    <a:pt x="1710" y="2190"/>
                    <a:pt x="2176" y="1805"/>
                    <a:pt x="2268" y="1249"/>
                  </a:cubicBezTo>
                  <a:cubicBezTo>
                    <a:pt x="2335" y="648"/>
                    <a:pt x="1901" y="81"/>
                    <a:pt x="1301" y="15"/>
                  </a:cubicBezTo>
                  <a:cubicBezTo>
                    <a:pt x="1243" y="5"/>
                    <a:pt x="1185" y="0"/>
                    <a:pt x="11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g5552a0a7784c1f3_148"/>
            <p:cNvSpPr/>
            <p:nvPr/>
          </p:nvSpPr>
          <p:spPr>
            <a:xfrm>
              <a:off x="3996350" y="2214100"/>
              <a:ext cx="97600" cy="97400"/>
            </a:xfrm>
            <a:custGeom>
              <a:rect b="b" l="l" r="r" t="t"/>
              <a:pathLst>
                <a:path extrusionOk="0" h="3896" w="3904">
                  <a:moveTo>
                    <a:pt x="3537" y="1"/>
                  </a:moveTo>
                  <a:cubicBezTo>
                    <a:pt x="3478" y="1"/>
                    <a:pt x="3420" y="18"/>
                    <a:pt x="3370" y="51"/>
                  </a:cubicBezTo>
                  <a:lnTo>
                    <a:pt x="68" y="3387"/>
                  </a:lnTo>
                  <a:cubicBezTo>
                    <a:pt x="1" y="3487"/>
                    <a:pt x="1" y="3620"/>
                    <a:pt x="68" y="3720"/>
                  </a:cubicBezTo>
                  <a:lnTo>
                    <a:pt x="201" y="3820"/>
                  </a:lnTo>
                  <a:cubicBezTo>
                    <a:pt x="234" y="3870"/>
                    <a:pt x="293" y="3895"/>
                    <a:pt x="351" y="3895"/>
                  </a:cubicBezTo>
                  <a:cubicBezTo>
                    <a:pt x="409" y="3895"/>
                    <a:pt x="468" y="3870"/>
                    <a:pt x="501" y="3820"/>
                  </a:cubicBezTo>
                  <a:lnTo>
                    <a:pt x="3804" y="485"/>
                  </a:lnTo>
                  <a:cubicBezTo>
                    <a:pt x="3904" y="418"/>
                    <a:pt x="3904" y="251"/>
                    <a:pt x="3804" y="184"/>
                  </a:cubicBezTo>
                  <a:lnTo>
                    <a:pt x="3703" y="51"/>
                  </a:lnTo>
                  <a:cubicBezTo>
                    <a:pt x="3653" y="18"/>
                    <a:pt x="3595" y="1"/>
                    <a:pt x="353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5552a0a7784c1f3_148"/>
            <p:cNvSpPr/>
            <p:nvPr/>
          </p:nvSpPr>
          <p:spPr>
            <a:xfrm>
              <a:off x="3975500" y="2274775"/>
              <a:ext cx="60075" cy="54750"/>
            </a:xfrm>
            <a:custGeom>
              <a:rect b="b" l="l" r="r" t="t"/>
              <a:pathLst>
                <a:path extrusionOk="0" h="2190" w="2403">
                  <a:moveTo>
                    <a:pt x="1202" y="1"/>
                  </a:moveTo>
                  <a:cubicBezTo>
                    <a:pt x="927" y="1"/>
                    <a:pt x="651" y="109"/>
                    <a:pt x="435" y="326"/>
                  </a:cubicBezTo>
                  <a:cubicBezTo>
                    <a:pt x="1" y="760"/>
                    <a:pt x="1" y="1460"/>
                    <a:pt x="435" y="1894"/>
                  </a:cubicBezTo>
                  <a:cubicBezTo>
                    <a:pt x="647" y="2090"/>
                    <a:pt x="924" y="2190"/>
                    <a:pt x="1201" y="2190"/>
                  </a:cubicBezTo>
                  <a:cubicBezTo>
                    <a:pt x="1491" y="2190"/>
                    <a:pt x="1781" y="2081"/>
                    <a:pt x="2002" y="1860"/>
                  </a:cubicBezTo>
                  <a:cubicBezTo>
                    <a:pt x="2403" y="1427"/>
                    <a:pt x="2403" y="760"/>
                    <a:pt x="1969" y="326"/>
                  </a:cubicBezTo>
                  <a:cubicBezTo>
                    <a:pt x="1752" y="109"/>
                    <a:pt x="1477" y="1"/>
                    <a:pt x="120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g5552a0a7784c1f3_148"/>
            <p:cNvSpPr/>
            <p:nvPr/>
          </p:nvSpPr>
          <p:spPr>
            <a:xfrm>
              <a:off x="4260725" y="2184475"/>
              <a:ext cx="112600" cy="80150"/>
            </a:xfrm>
            <a:custGeom>
              <a:rect b="b" l="l" r="r" t="t"/>
              <a:pathLst>
                <a:path extrusionOk="0" h="3206" w="4504">
                  <a:moveTo>
                    <a:pt x="353" y="0"/>
                  </a:moveTo>
                  <a:cubicBezTo>
                    <a:pt x="281" y="0"/>
                    <a:pt x="210" y="37"/>
                    <a:pt x="167" y="102"/>
                  </a:cubicBezTo>
                  <a:lnTo>
                    <a:pt x="67" y="235"/>
                  </a:lnTo>
                  <a:cubicBezTo>
                    <a:pt x="0" y="369"/>
                    <a:pt x="0" y="502"/>
                    <a:pt x="133" y="569"/>
                  </a:cubicBezTo>
                  <a:lnTo>
                    <a:pt x="4003" y="3171"/>
                  </a:lnTo>
                  <a:cubicBezTo>
                    <a:pt x="4050" y="3194"/>
                    <a:pt x="4097" y="3205"/>
                    <a:pt x="4142" y="3205"/>
                  </a:cubicBezTo>
                  <a:cubicBezTo>
                    <a:pt x="4222" y="3205"/>
                    <a:pt x="4293" y="3169"/>
                    <a:pt x="4336" y="3104"/>
                  </a:cubicBezTo>
                  <a:lnTo>
                    <a:pt x="4437" y="2971"/>
                  </a:lnTo>
                  <a:cubicBezTo>
                    <a:pt x="4503" y="2870"/>
                    <a:pt x="4470" y="2704"/>
                    <a:pt x="4370" y="2637"/>
                  </a:cubicBezTo>
                  <a:lnTo>
                    <a:pt x="467" y="35"/>
                  </a:lnTo>
                  <a:cubicBezTo>
                    <a:pt x="432" y="11"/>
                    <a:pt x="392" y="0"/>
                    <a:pt x="35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g5552a0a7784c1f3_148"/>
            <p:cNvSpPr/>
            <p:nvPr/>
          </p:nvSpPr>
          <p:spPr>
            <a:xfrm>
              <a:off x="4331600" y="2228275"/>
              <a:ext cx="62575" cy="55075"/>
            </a:xfrm>
            <a:custGeom>
              <a:rect b="b" l="l" r="r" t="t"/>
              <a:pathLst>
                <a:path extrusionOk="0" h="2203" w="2503">
                  <a:moveTo>
                    <a:pt x="1256" y="1"/>
                  </a:moveTo>
                  <a:cubicBezTo>
                    <a:pt x="898" y="1"/>
                    <a:pt x="543" y="170"/>
                    <a:pt x="334" y="485"/>
                  </a:cubicBezTo>
                  <a:cubicBezTo>
                    <a:pt x="0" y="985"/>
                    <a:pt x="134" y="1686"/>
                    <a:pt x="634" y="2019"/>
                  </a:cubicBezTo>
                  <a:cubicBezTo>
                    <a:pt x="833" y="2143"/>
                    <a:pt x="1050" y="2203"/>
                    <a:pt x="1261" y="2203"/>
                  </a:cubicBezTo>
                  <a:cubicBezTo>
                    <a:pt x="1618" y="2203"/>
                    <a:pt x="1959" y="2033"/>
                    <a:pt x="2169" y="1719"/>
                  </a:cubicBezTo>
                  <a:cubicBezTo>
                    <a:pt x="2502" y="1185"/>
                    <a:pt x="2369" y="518"/>
                    <a:pt x="1868" y="184"/>
                  </a:cubicBezTo>
                  <a:cubicBezTo>
                    <a:pt x="1682" y="60"/>
                    <a:pt x="1468" y="1"/>
                    <a:pt x="125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5552a0a7784c1f3_148"/>
            <p:cNvSpPr/>
            <p:nvPr/>
          </p:nvSpPr>
          <p:spPr>
            <a:xfrm>
              <a:off x="3907950" y="2131800"/>
              <a:ext cx="128450" cy="34550"/>
            </a:xfrm>
            <a:custGeom>
              <a:rect b="b" l="l" r="r" t="t"/>
              <a:pathLst>
                <a:path extrusionOk="0" h="1382" w="5138">
                  <a:moveTo>
                    <a:pt x="4879" y="1"/>
                  </a:moveTo>
                  <a:cubicBezTo>
                    <a:pt x="4865" y="1"/>
                    <a:pt x="4851" y="3"/>
                    <a:pt x="4838" y="7"/>
                  </a:cubicBezTo>
                  <a:lnTo>
                    <a:pt x="201" y="774"/>
                  </a:lnTo>
                  <a:cubicBezTo>
                    <a:pt x="68" y="774"/>
                    <a:pt x="1" y="908"/>
                    <a:pt x="1" y="1041"/>
                  </a:cubicBezTo>
                  <a:lnTo>
                    <a:pt x="34" y="1208"/>
                  </a:lnTo>
                  <a:cubicBezTo>
                    <a:pt x="63" y="1295"/>
                    <a:pt x="142" y="1381"/>
                    <a:pt x="249" y="1381"/>
                  </a:cubicBezTo>
                  <a:cubicBezTo>
                    <a:pt x="266" y="1381"/>
                    <a:pt x="283" y="1379"/>
                    <a:pt x="301" y="1375"/>
                  </a:cubicBezTo>
                  <a:lnTo>
                    <a:pt x="4938" y="608"/>
                  </a:lnTo>
                  <a:cubicBezTo>
                    <a:pt x="5038" y="574"/>
                    <a:pt x="5138" y="474"/>
                    <a:pt x="5105" y="341"/>
                  </a:cubicBezTo>
                  <a:lnTo>
                    <a:pt x="5071" y="174"/>
                  </a:lnTo>
                  <a:cubicBezTo>
                    <a:pt x="5071" y="87"/>
                    <a:pt x="4971" y="1"/>
                    <a:pt x="487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g5552a0a7784c1f3_148"/>
            <p:cNvSpPr/>
            <p:nvPr/>
          </p:nvSpPr>
          <p:spPr>
            <a:xfrm>
              <a:off x="3887125" y="2130750"/>
              <a:ext cx="59225" cy="55000"/>
            </a:xfrm>
            <a:custGeom>
              <a:rect b="b" l="l" r="r" t="t"/>
              <a:pathLst>
                <a:path extrusionOk="0" h="2200" w="2369">
                  <a:moveTo>
                    <a:pt x="1185" y="1"/>
                  </a:moveTo>
                  <a:cubicBezTo>
                    <a:pt x="1124" y="1"/>
                    <a:pt x="1063" y="6"/>
                    <a:pt x="1001" y="16"/>
                  </a:cubicBezTo>
                  <a:cubicBezTo>
                    <a:pt x="400" y="116"/>
                    <a:pt x="0" y="683"/>
                    <a:pt x="100" y="1283"/>
                  </a:cubicBezTo>
                  <a:cubicBezTo>
                    <a:pt x="190" y="1822"/>
                    <a:pt x="655" y="2199"/>
                    <a:pt x="1183" y="2199"/>
                  </a:cubicBezTo>
                  <a:cubicBezTo>
                    <a:pt x="1244" y="2199"/>
                    <a:pt x="1306" y="2194"/>
                    <a:pt x="1368" y="2184"/>
                  </a:cubicBezTo>
                  <a:cubicBezTo>
                    <a:pt x="1968" y="2084"/>
                    <a:pt x="2368" y="1517"/>
                    <a:pt x="2268" y="917"/>
                  </a:cubicBezTo>
                  <a:cubicBezTo>
                    <a:pt x="2179" y="378"/>
                    <a:pt x="1713" y="1"/>
                    <a:pt x="118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g5552a0a7784c1f3_148"/>
            <p:cNvSpPr/>
            <p:nvPr/>
          </p:nvSpPr>
          <p:spPr>
            <a:xfrm>
              <a:off x="4207350" y="2244250"/>
              <a:ext cx="65900" cy="119575"/>
            </a:xfrm>
            <a:custGeom>
              <a:rect b="b" l="l" r="r" t="t"/>
              <a:pathLst>
                <a:path extrusionOk="0" h="4783" w="2636">
                  <a:moveTo>
                    <a:pt x="409" y="0"/>
                  </a:moveTo>
                  <a:cubicBezTo>
                    <a:pt x="383" y="0"/>
                    <a:pt x="357" y="5"/>
                    <a:pt x="334" y="12"/>
                  </a:cubicBezTo>
                  <a:lnTo>
                    <a:pt x="167" y="79"/>
                  </a:lnTo>
                  <a:cubicBezTo>
                    <a:pt x="67" y="146"/>
                    <a:pt x="0" y="279"/>
                    <a:pt x="67" y="379"/>
                  </a:cubicBezTo>
                  <a:lnTo>
                    <a:pt x="2002" y="4649"/>
                  </a:lnTo>
                  <a:cubicBezTo>
                    <a:pt x="2046" y="4738"/>
                    <a:pt x="2120" y="4783"/>
                    <a:pt x="2194" y="4783"/>
                  </a:cubicBezTo>
                  <a:cubicBezTo>
                    <a:pt x="2231" y="4783"/>
                    <a:pt x="2268" y="4771"/>
                    <a:pt x="2302" y="4749"/>
                  </a:cubicBezTo>
                  <a:lnTo>
                    <a:pt x="2469" y="4682"/>
                  </a:lnTo>
                  <a:cubicBezTo>
                    <a:pt x="2569" y="4649"/>
                    <a:pt x="2635" y="4516"/>
                    <a:pt x="2569" y="4382"/>
                  </a:cubicBezTo>
                  <a:lnTo>
                    <a:pt x="634" y="146"/>
                  </a:lnTo>
                  <a:cubicBezTo>
                    <a:pt x="583" y="44"/>
                    <a:pt x="493" y="0"/>
                    <a:pt x="40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g5552a0a7784c1f3_148"/>
            <p:cNvSpPr/>
            <p:nvPr/>
          </p:nvSpPr>
          <p:spPr>
            <a:xfrm>
              <a:off x="4232350" y="2327375"/>
              <a:ext cx="62575" cy="54925"/>
            </a:xfrm>
            <a:custGeom>
              <a:rect b="b" l="l" r="r" t="t"/>
              <a:pathLst>
                <a:path extrusionOk="0" h="2197" w="2503">
                  <a:moveTo>
                    <a:pt x="1234" y="0"/>
                  </a:moveTo>
                  <a:cubicBezTo>
                    <a:pt x="1088" y="0"/>
                    <a:pt x="940" y="29"/>
                    <a:pt x="801" y="90"/>
                  </a:cubicBezTo>
                  <a:cubicBezTo>
                    <a:pt x="234" y="357"/>
                    <a:pt x="1" y="991"/>
                    <a:pt x="234" y="1558"/>
                  </a:cubicBezTo>
                  <a:cubicBezTo>
                    <a:pt x="430" y="1948"/>
                    <a:pt x="822" y="2196"/>
                    <a:pt x="1240" y="2196"/>
                  </a:cubicBezTo>
                  <a:cubicBezTo>
                    <a:pt x="1393" y="2196"/>
                    <a:pt x="1550" y="2163"/>
                    <a:pt x="1702" y="2091"/>
                  </a:cubicBezTo>
                  <a:cubicBezTo>
                    <a:pt x="2236" y="1858"/>
                    <a:pt x="2503" y="1191"/>
                    <a:pt x="2236" y="657"/>
                  </a:cubicBezTo>
                  <a:cubicBezTo>
                    <a:pt x="2063" y="237"/>
                    <a:pt x="1652" y="0"/>
                    <a:pt x="123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g5552a0a7784c1f3_148"/>
            <p:cNvSpPr/>
            <p:nvPr/>
          </p:nvSpPr>
          <p:spPr>
            <a:xfrm>
              <a:off x="4278225" y="2070250"/>
              <a:ext cx="128450" cy="35225"/>
            </a:xfrm>
            <a:custGeom>
              <a:rect b="b" l="l" r="r" t="t"/>
              <a:pathLst>
                <a:path extrusionOk="0" h="1409" w="5138">
                  <a:moveTo>
                    <a:pt x="4804" y="1"/>
                  </a:moveTo>
                  <a:lnTo>
                    <a:pt x="201" y="801"/>
                  </a:lnTo>
                  <a:cubicBezTo>
                    <a:pt x="67" y="801"/>
                    <a:pt x="1" y="935"/>
                    <a:pt x="1" y="1035"/>
                  </a:cubicBezTo>
                  <a:lnTo>
                    <a:pt x="34" y="1202"/>
                  </a:lnTo>
                  <a:cubicBezTo>
                    <a:pt x="63" y="1318"/>
                    <a:pt x="142" y="1408"/>
                    <a:pt x="250" y="1408"/>
                  </a:cubicBezTo>
                  <a:cubicBezTo>
                    <a:pt x="266" y="1408"/>
                    <a:pt x="283" y="1406"/>
                    <a:pt x="301" y="1402"/>
                  </a:cubicBezTo>
                  <a:lnTo>
                    <a:pt x="4904" y="635"/>
                  </a:lnTo>
                  <a:cubicBezTo>
                    <a:pt x="5037" y="601"/>
                    <a:pt x="5138" y="501"/>
                    <a:pt x="5104" y="368"/>
                  </a:cubicBezTo>
                  <a:lnTo>
                    <a:pt x="5071" y="201"/>
                  </a:lnTo>
                  <a:cubicBezTo>
                    <a:pt x="5071" y="68"/>
                    <a:pt x="4937" y="1"/>
                    <a:pt x="480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5552a0a7784c1f3_148"/>
            <p:cNvSpPr/>
            <p:nvPr/>
          </p:nvSpPr>
          <p:spPr>
            <a:xfrm>
              <a:off x="4367450" y="2051525"/>
              <a:ext cx="59250" cy="55000"/>
            </a:xfrm>
            <a:custGeom>
              <a:rect b="b" l="l" r="r" t="t"/>
              <a:pathLst>
                <a:path extrusionOk="0" h="2200" w="2370">
                  <a:moveTo>
                    <a:pt x="1186" y="1"/>
                  </a:moveTo>
                  <a:cubicBezTo>
                    <a:pt x="1125" y="1"/>
                    <a:pt x="1063" y="6"/>
                    <a:pt x="1001" y="16"/>
                  </a:cubicBezTo>
                  <a:cubicBezTo>
                    <a:pt x="401" y="116"/>
                    <a:pt x="1" y="683"/>
                    <a:pt x="101" y="1284"/>
                  </a:cubicBezTo>
                  <a:cubicBezTo>
                    <a:pt x="191" y="1822"/>
                    <a:pt x="656" y="2199"/>
                    <a:pt x="1184" y="2199"/>
                  </a:cubicBezTo>
                  <a:cubicBezTo>
                    <a:pt x="1245" y="2199"/>
                    <a:pt x="1306" y="2194"/>
                    <a:pt x="1368" y="2184"/>
                  </a:cubicBezTo>
                  <a:cubicBezTo>
                    <a:pt x="1969" y="2084"/>
                    <a:pt x="2369" y="1517"/>
                    <a:pt x="2269" y="917"/>
                  </a:cubicBezTo>
                  <a:cubicBezTo>
                    <a:pt x="2179" y="378"/>
                    <a:pt x="1714" y="1"/>
                    <a:pt x="11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g5552a0a7784c1f3_148"/>
            <p:cNvSpPr/>
            <p:nvPr/>
          </p:nvSpPr>
          <p:spPr>
            <a:xfrm>
              <a:off x="4125625" y="2257050"/>
              <a:ext cx="31700" cy="127800"/>
            </a:xfrm>
            <a:custGeom>
              <a:rect b="b" l="l" r="r" t="t"/>
              <a:pathLst>
                <a:path extrusionOk="0" h="5112" w="1268">
                  <a:moveTo>
                    <a:pt x="867" y="1"/>
                  </a:moveTo>
                  <a:cubicBezTo>
                    <a:pt x="767" y="1"/>
                    <a:pt x="634" y="68"/>
                    <a:pt x="634" y="201"/>
                  </a:cubicBezTo>
                  <a:lnTo>
                    <a:pt x="0" y="4838"/>
                  </a:lnTo>
                  <a:cubicBezTo>
                    <a:pt x="0" y="4971"/>
                    <a:pt x="67" y="5071"/>
                    <a:pt x="200" y="5104"/>
                  </a:cubicBezTo>
                  <a:lnTo>
                    <a:pt x="367" y="5104"/>
                  </a:lnTo>
                  <a:cubicBezTo>
                    <a:pt x="385" y="5109"/>
                    <a:pt x="402" y="5111"/>
                    <a:pt x="419" y="5111"/>
                  </a:cubicBezTo>
                  <a:cubicBezTo>
                    <a:pt x="526" y="5111"/>
                    <a:pt x="605" y="5024"/>
                    <a:pt x="634" y="4938"/>
                  </a:cubicBezTo>
                  <a:lnTo>
                    <a:pt x="1234" y="268"/>
                  </a:lnTo>
                  <a:cubicBezTo>
                    <a:pt x="1268" y="168"/>
                    <a:pt x="1168" y="34"/>
                    <a:pt x="1034" y="34"/>
                  </a:cubicBezTo>
                  <a:lnTo>
                    <a:pt x="867"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g5552a0a7784c1f3_148"/>
            <p:cNvSpPr/>
            <p:nvPr/>
          </p:nvSpPr>
          <p:spPr>
            <a:xfrm>
              <a:off x="4104775" y="2348625"/>
              <a:ext cx="58400" cy="55400"/>
            </a:xfrm>
            <a:custGeom>
              <a:rect b="b" l="l" r="r" t="t"/>
              <a:pathLst>
                <a:path extrusionOk="0" h="2216" w="2336">
                  <a:moveTo>
                    <a:pt x="1179" y="0"/>
                  </a:moveTo>
                  <a:cubicBezTo>
                    <a:pt x="626" y="0"/>
                    <a:pt x="129" y="415"/>
                    <a:pt x="67" y="974"/>
                  </a:cubicBezTo>
                  <a:cubicBezTo>
                    <a:pt x="0" y="1575"/>
                    <a:pt x="401" y="2109"/>
                    <a:pt x="1001" y="2209"/>
                  </a:cubicBezTo>
                  <a:cubicBezTo>
                    <a:pt x="1047" y="2214"/>
                    <a:pt x="1093" y="2216"/>
                    <a:pt x="1138" y="2216"/>
                  </a:cubicBezTo>
                  <a:cubicBezTo>
                    <a:pt x="1710" y="2216"/>
                    <a:pt x="2176" y="1829"/>
                    <a:pt x="2269" y="1241"/>
                  </a:cubicBezTo>
                  <a:cubicBezTo>
                    <a:pt x="2335" y="641"/>
                    <a:pt x="1902" y="107"/>
                    <a:pt x="1301" y="7"/>
                  </a:cubicBezTo>
                  <a:cubicBezTo>
                    <a:pt x="1260" y="3"/>
                    <a:pt x="1219" y="0"/>
                    <a:pt x="117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g5552a0a7784c1f3_148"/>
            <p:cNvSpPr/>
            <p:nvPr/>
          </p:nvSpPr>
          <p:spPr>
            <a:xfrm>
              <a:off x="3965500" y="1948450"/>
              <a:ext cx="381975" cy="341575"/>
            </a:xfrm>
            <a:custGeom>
              <a:rect b="b" l="l" r="r" t="t"/>
              <a:pathLst>
                <a:path extrusionOk="0" h="13663" w="15279">
                  <a:moveTo>
                    <a:pt x="7661" y="1"/>
                  </a:moveTo>
                  <a:cubicBezTo>
                    <a:pt x="4740" y="1"/>
                    <a:pt x="2025" y="1873"/>
                    <a:pt x="1101" y="4806"/>
                  </a:cubicBezTo>
                  <a:cubicBezTo>
                    <a:pt x="1" y="8409"/>
                    <a:pt x="2002" y="12245"/>
                    <a:pt x="5605" y="13346"/>
                  </a:cubicBezTo>
                  <a:cubicBezTo>
                    <a:pt x="6288" y="13561"/>
                    <a:pt x="6979" y="13663"/>
                    <a:pt x="7659" y="13663"/>
                  </a:cubicBezTo>
                  <a:cubicBezTo>
                    <a:pt x="10565" y="13663"/>
                    <a:pt x="13258" y="11795"/>
                    <a:pt x="14177" y="8876"/>
                  </a:cubicBezTo>
                  <a:cubicBezTo>
                    <a:pt x="15278" y="5273"/>
                    <a:pt x="13277" y="1437"/>
                    <a:pt x="9674" y="303"/>
                  </a:cubicBezTo>
                  <a:cubicBezTo>
                    <a:pt x="9005" y="98"/>
                    <a:pt x="8328" y="1"/>
                    <a:pt x="766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g5552a0a7784c1f3_148"/>
            <p:cNvSpPr/>
            <p:nvPr/>
          </p:nvSpPr>
          <p:spPr>
            <a:xfrm>
              <a:off x="4142300" y="1994975"/>
              <a:ext cx="45050" cy="41350"/>
            </a:xfrm>
            <a:custGeom>
              <a:rect b="b" l="l" r="r" t="t"/>
              <a:pathLst>
                <a:path extrusionOk="0" h="1654" w="1802">
                  <a:moveTo>
                    <a:pt x="897" y="0"/>
                  </a:moveTo>
                  <a:cubicBezTo>
                    <a:pt x="854" y="0"/>
                    <a:pt x="811" y="3"/>
                    <a:pt x="768" y="10"/>
                  </a:cubicBezTo>
                  <a:cubicBezTo>
                    <a:pt x="301" y="76"/>
                    <a:pt x="0" y="510"/>
                    <a:pt x="100" y="944"/>
                  </a:cubicBezTo>
                  <a:cubicBezTo>
                    <a:pt x="161" y="1367"/>
                    <a:pt x="523" y="1653"/>
                    <a:pt x="913" y="1653"/>
                  </a:cubicBezTo>
                  <a:cubicBezTo>
                    <a:pt x="954" y="1653"/>
                    <a:pt x="994" y="1650"/>
                    <a:pt x="1034" y="1644"/>
                  </a:cubicBezTo>
                  <a:cubicBezTo>
                    <a:pt x="1501" y="1577"/>
                    <a:pt x="1802" y="1144"/>
                    <a:pt x="1735" y="677"/>
                  </a:cubicBezTo>
                  <a:cubicBezTo>
                    <a:pt x="1644" y="284"/>
                    <a:pt x="1307" y="0"/>
                    <a:pt x="89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g5552a0a7784c1f3_148"/>
            <p:cNvSpPr/>
            <p:nvPr/>
          </p:nvSpPr>
          <p:spPr>
            <a:xfrm>
              <a:off x="4068900" y="2004175"/>
              <a:ext cx="50900" cy="47350"/>
            </a:xfrm>
            <a:custGeom>
              <a:rect b="b" l="l" r="r" t="t"/>
              <a:pathLst>
                <a:path extrusionOk="0" h="1894" w="2036">
                  <a:moveTo>
                    <a:pt x="996" y="0"/>
                  </a:moveTo>
                  <a:cubicBezTo>
                    <a:pt x="953" y="0"/>
                    <a:pt x="911" y="3"/>
                    <a:pt x="868" y="9"/>
                  </a:cubicBezTo>
                  <a:cubicBezTo>
                    <a:pt x="334" y="109"/>
                    <a:pt x="1" y="576"/>
                    <a:pt x="101" y="1109"/>
                  </a:cubicBezTo>
                  <a:cubicBezTo>
                    <a:pt x="160" y="1554"/>
                    <a:pt x="562" y="1893"/>
                    <a:pt x="1002" y="1893"/>
                  </a:cubicBezTo>
                  <a:cubicBezTo>
                    <a:pt x="1057" y="1893"/>
                    <a:pt x="1113" y="1888"/>
                    <a:pt x="1168" y="1877"/>
                  </a:cubicBezTo>
                  <a:cubicBezTo>
                    <a:pt x="1669" y="1777"/>
                    <a:pt x="2036" y="1310"/>
                    <a:pt x="1936" y="809"/>
                  </a:cubicBezTo>
                  <a:cubicBezTo>
                    <a:pt x="1875" y="321"/>
                    <a:pt x="1451" y="0"/>
                    <a:pt x="99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g5552a0a7784c1f3_148"/>
            <p:cNvSpPr/>
            <p:nvPr/>
          </p:nvSpPr>
          <p:spPr>
            <a:xfrm>
              <a:off x="4105600" y="2071675"/>
              <a:ext cx="35050" cy="33075"/>
            </a:xfrm>
            <a:custGeom>
              <a:rect b="b" l="l" r="r" t="t"/>
              <a:pathLst>
                <a:path extrusionOk="0" h="1323" w="1402">
                  <a:moveTo>
                    <a:pt x="715" y="0"/>
                  </a:moveTo>
                  <a:cubicBezTo>
                    <a:pt x="677" y="0"/>
                    <a:pt x="639" y="4"/>
                    <a:pt x="601" y="11"/>
                  </a:cubicBezTo>
                  <a:cubicBezTo>
                    <a:pt x="234" y="77"/>
                    <a:pt x="1" y="411"/>
                    <a:pt x="34" y="778"/>
                  </a:cubicBezTo>
                  <a:cubicBezTo>
                    <a:pt x="93" y="1103"/>
                    <a:pt x="387" y="1323"/>
                    <a:pt x="686" y="1323"/>
                  </a:cubicBezTo>
                  <a:cubicBezTo>
                    <a:pt x="724" y="1323"/>
                    <a:pt x="763" y="1319"/>
                    <a:pt x="801" y="1311"/>
                  </a:cubicBezTo>
                  <a:cubicBezTo>
                    <a:pt x="1168" y="1245"/>
                    <a:pt x="1402" y="911"/>
                    <a:pt x="1368" y="544"/>
                  </a:cubicBezTo>
                  <a:cubicBezTo>
                    <a:pt x="1309" y="245"/>
                    <a:pt x="1035" y="0"/>
                    <a:pt x="71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g5552a0a7784c1f3_148"/>
            <p:cNvSpPr/>
            <p:nvPr/>
          </p:nvSpPr>
          <p:spPr>
            <a:xfrm>
              <a:off x="4035550" y="2054000"/>
              <a:ext cx="53400" cy="49225"/>
            </a:xfrm>
            <a:custGeom>
              <a:rect b="b" l="l" r="r" t="t"/>
              <a:pathLst>
                <a:path extrusionOk="0" h="1969" w="2136">
                  <a:moveTo>
                    <a:pt x="1087" y="1"/>
                  </a:moveTo>
                  <a:cubicBezTo>
                    <a:pt x="1026" y="1"/>
                    <a:pt x="964" y="6"/>
                    <a:pt x="901" y="17"/>
                  </a:cubicBezTo>
                  <a:cubicBezTo>
                    <a:pt x="368" y="84"/>
                    <a:pt x="1" y="617"/>
                    <a:pt x="101" y="1151"/>
                  </a:cubicBezTo>
                  <a:cubicBezTo>
                    <a:pt x="190" y="1626"/>
                    <a:pt x="595" y="1968"/>
                    <a:pt x="1059" y="1968"/>
                  </a:cubicBezTo>
                  <a:cubicBezTo>
                    <a:pt x="1117" y="1968"/>
                    <a:pt x="1176" y="1963"/>
                    <a:pt x="1235" y="1952"/>
                  </a:cubicBezTo>
                  <a:cubicBezTo>
                    <a:pt x="1769" y="1885"/>
                    <a:pt x="2135" y="1351"/>
                    <a:pt x="2069" y="818"/>
                  </a:cubicBezTo>
                  <a:cubicBezTo>
                    <a:pt x="1980" y="343"/>
                    <a:pt x="1575" y="1"/>
                    <a:pt x="108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5552a0a7784c1f3_148"/>
            <p:cNvSpPr/>
            <p:nvPr/>
          </p:nvSpPr>
          <p:spPr>
            <a:xfrm>
              <a:off x="4180650" y="2155925"/>
              <a:ext cx="41725" cy="38875"/>
            </a:xfrm>
            <a:custGeom>
              <a:rect b="b" l="l" r="r" t="t"/>
              <a:pathLst>
                <a:path extrusionOk="0" h="1555" w="1669">
                  <a:moveTo>
                    <a:pt x="847" y="0"/>
                  </a:moveTo>
                  <a:cubicBezTo>
                    <a:pt x="810" y="0"/>
                    <a:pt x="772" y="3"/>
                    <a:pt x="735" y="10"/>
                  </a:cubicBezTo>
                  <a:cubicBezTo>
                    <a:pt x="301" y="110"/>
                    <a:pt x="1" y="510"/>
                    <a:pt x="101" y="910"/>
                  </a:cubicBezTo>
                  <a:cubicBezTo>
                    <a:pt x="161" y="1299"/>
                    <a:pt x="489" y="1554"/>
                    <a:pt x="845" y="1554"/>
                  </a:cubicBezTo>
                  <a:cubicBezTo>
                    <a:pt x="886" y="1554"/>
                    <a:pt x="927" y="1551"/>
                    <a:pt x="968" y="1544"/>
                  </a:cubicBezTo>
                  <a:cubicBezTo>
                    <a:pt x="1402" y="1477"/>
                    <a:pt x="1669" y="1077"/>
                    <a:pt x="1602" y="643"/>
                  </a:cubicBezTo>
                  <a:cubicBezTo>
                    <a:pt x="1541" y="281"/>
                    <a:pt x="1207" y="0"/>
                    <a:pt x="8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g5552a0a7784c1f3_148"/>
            <p:cNvSpPr/>
            <p:nvPr/>
          </p:nvSpPr>
          <p:spPr>
            <a:xfrm>
              <a:off x="4114775" y="2128375"/>
              <a:ext cx="40900" cy="37225"/>
            </a:xfrm>
            <a:custGeom>
              <a:rect b="b" l="l" r="r" t="t"/>
              <a:pathLst>
                <a:path extrusionOk="0" h="1489" w="1636">
                  <a:moveTo>
                    <a:pt x="824" y="1"/>
                  </a:moveTo>
                  <a:cubicBezTo>
                    <a:pt x="783" y="1"/>
                    <a:pt x="742" y="4"/>
                    <a:pt x="701" y="11"/>
                  </a:cubicBezTo>
                  <a:cubicBezTo>
                    <a:pt x="301" y="78"/>
                    <a:pt x="1" y="478"/>
                    <a:pt x="101" y="878"/>
                  </a:cubicBezTo>
                  <a:cubicBezTo>
                    <a:pt x="160" y="1237"/>
                    <a:pt x="462" y="1489"/>
                    <a:pt x="812" y="1489"/>
                  </a:cubicBezTo>
                  <a:cubicBezTo>
                    <a:pt x="852" y="1489"/>
                    <a:pt x="893" y="1485"/>
                    <a:pt x="935" y="1479"/>
                  </a:cubicBezTo>
                  <a:cubicBezTo>
                    <a:pt x="1335" y="1412"/>
                    <a:pt x="1635" y="1045"/>
                    <a:pt x="1568" y="645"/>
                  </a:cubicBezTo>
                  <a:cubicBezTo>
                    <a:pt x="1508" y="255"/>
                    <a:pt x="1180" y="1"/>
                    <a:pt x="82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g5552a0a7784c1f3_148"/>
            <p:cNvSpPr/>
            <p:nvPr/>
          </p:nvSpPr>
          <p:spPr>
            <a:xfrm>
              <a:off x="4256550" y="2131900"/>
              <a:ext cx="32550" cy="30400"/>
            </a:xfrm>
            <a:custGeom>
              <a:rect b="b" l="l" r="r" t="t"/>
              <a:pathLst>
                <a:path extrusionOk="0" h="1216" w="1302">
                  <a:moveTo>
                    <a:pt x="598" y="0"/>
                  </a:moveTo>
                  <a:cubicBezTo>
                    <a:pt x="577" y="0"/>
                    <a:pt x="555" y="1"/>
                    <a:pt x="534" y="3"/>
                  </a:cubicBezTo>
                  <a:cubicBezTo>
                    <a:pt x="200" y="70"/>
                    <a:pt x="0" y="404"/>
                    <a:pt x="34" y="704"/>
                  </a:cubicBezTo>
                  <a:cubicBezTo>
                    <a:pt x="93" y="999"/>
                    <a:pt x="334" y="1215"/>
                    <a:pt x="620" y="1215"/>
                  </a:cubicBezTo>
                  <a:cubicBezTo>
                    <a:pt x="657" y="1215"/>
                    <a:pt x="696" y="1212"/>
                    <a:pt x="734" y="1204"/>
                  </a:cubicBezTo>
                  <a:cubicBezTo>
                    <a:pt x="1068" y="1171"/>
                    <a:pt x="1301" y="837"/>
                    <a:pt x="1234" y="504"/>
                  </a:cubicBezTo>
                  <a:cubicBezTo>
                    <a:pt x="1203" y="223"/>
                    <a:pt x="909" y="0"/>
                    <a:pt x="59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5552a0a7784c1f3_148"/>
            <p:cNvSpPr/>
            <p:nvPr/>
          </p:nvSpPr>
          <p:spPr>
            <a:xfrm>
              <a:off x="4127275" y="2199250"/>
              <a:ext cx="40075" cy="37225"/>
            </a:xfrm>
            <a:custGeom>
              <a:rect b="b" l="l" r="r" t="t"/>
              <a:pathLst>
                <a:path extrusionOk="0" h="1489" w="1603">
                  <a:moveTo>
                    <a:pt x="803" y="1"/>
                  </a:moveTo>
                  <a:cubicBezTo>
                    <a:pt x="429" y="1"/>
                    <a:pt x="127" y="253"/>
                    <a:pt x="68" y="612"/>
                  </a:cubicBezTo>
                  <a:cubicBezTo>
                    <a:pt x="1" y="1045"/>
                    <a:pt x="301" y="1412"/>
                    <a:pt x="701" y="1479"/>
                  </a:cubicBezTo>
                  <a:cubicBezTo>
                    <a:pt x="739" y="1485"/>
                    <a:pt x="777" y="1488"/>
                    <a:pt x="814" y="1488"/>
                  </a:cubicBezTo>
                  <a:cubicBezTo>
                    <a:pt x="1174" y="1488"/>
                    <a:pt x="1505" y="1208"/>
                    <a:pt x="1535" y="845"/>
                  </a:cubicBezTo>
                  <a:cubicBezTo>
                    <a:pt x="1602" y="445"/>
                    <a:pt x="1335" y="45"/>
                    <a:pt x="935" y="11"/>
                  </a:cubicBezTo>
                  <a:cubicBezTo>
                    <a:pt x="890" y="4"/>
                    <a:pt x="846" y="1"/>
                    <a:pt x="80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5552a0a7784c1f3_148"/>
            <p:cNvSpPr/>
            <p:nvPr/>
          </p:nvSpPr>
          <p:spPr>
            <a:xfrm>
              <a:off x="4079750" y="2163575"/>
              <a:ext cx="32550" cy="30425"/>
            </a:xfrm>
            <a:custGeom>
              <a:rect b="b" l="l" r="r" t="t"/>
              <a:pathLst>
                <a:path extrusionOk="0" h="1217" w="1302">
                  <a:moveTo>
                    <a:pt x="671" y="1"/>
                  </a:moveTo>
                  <a:cubicBezTo>
                    <a:pt x="364" y="1"/>
                    <a:pt x="98" y="225"/>
                    <a:pt x="67" y="538"/>
                  </a:cubicBezTo>
                  <a:cubicBezTo>
                    <a:pt x="1" y="871"/>
                    <a:pt x="234" y="1171"/>
                    <a:pt x="568" y="1205"/>
                  </a:cubicBezTo>
                  <a:cubicBezTo>
                    <a:pt x="606" y="1212"/>
                    <a:pt x="644" y="1216"/>
                    <a:pt x="682" y="1216"/>
                  </a:cubicBezTo>
                  <a:cubicBezTo>
                    <a:pt x="967" y="1216"/>
                    <a:pt x="1209" y="999"/>
                    <a:pt x="1268" y="704"/>
                  </a:cubicBezTo>
                  <a:cubicBezTo>
                    <a:pt x="1301" y="371"/>
                    <a:pt x="1068" y="71"/>
                    <a:pt x="734" y="4"/>
                  </a:cubicBezTo>
                  <a:cubicBezTo>
                    <a:pt x="713" y="2"/>
                    <a:pt x="692" y="1"/>
                    <a:pt x="67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g5552a0a7784c1f3_148"/>
            <p:cNvSpPr/>
            <p:nvPr/>
          </p:nvSpPr>
          <p:spPr>
            <a:xfrm>
              <a:off x="4043900" y="2122500"/>
              <a:ext cx="32550" cy="30425"/>
            </a:xfrm>
            <a:custGeom>
              <a:rect b="b" l="l" r="r" t="t"/>
              <a:pathLst>
                <a:path extrusionOk="0" h="1217" w="1302">
                  <a:moveTo>
                    <a:pt x="648" y="1"/>
                  </a:moveTo>
                  <a:cubicBezTo>
                    <a:pt x="611" y="1"/>
                    <a:pt x="572" y="5"/>
                    <a:pt x="534" y="12"/>
                  </a:cubicBezTo>
                  <a:cubicBezTo>
                    <a:pt x="200" y="46"/>
                    <a:pt x="0" y="379"/>
                    <a:pt x="34" y="713"/>
                  </a:cubicBezTo>
                  <a:cubicBezTo>
                    <a:pt x="96" y="994"/>
                    <a:pt x="363" y="1216"/>
                    <a:pt x="670" y="1216"/>
                  </a:cubicBezTo>
                  <a:cubicBezTo>
                    <a:pt x="691" y="1216"/>
                    <a:pt x="713" y="1215"/>
                    <a:pt x="734" y="1213"/>
                  </a:cubicBezTo>
                  <a:cubicBezTo>
                    <a:pt x="1068" y="1146"/>
                    <a:pt x="1301" y="813"/>
                    <a:pt x="1234" y="513"/>
                  </a:cubicBezTo>
                  <a:cubicBezTo>
                    <a:pt x="1175" y="218"/>
                    <a:pt x="934" y="1"/>
                    <a:pt x="64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g5552a0a7784c1f3_148"/>
            <p:cNvSpPr/>
            <p:nvPr/>
          </p:nvSpPr>
          <p:spPr>
            <a:xfrm>
              <a:off x="4211500" y="2208600"/>
              <a:ext cx="33400" cy="30425"/>
            </a:xfrm>
            <a:custGeom>
              <a:rect b="b" l="l" r="r" t="t"/>
              <a:pathLst>
                <a:path extrusionOk="0" h="1217" w="1336">
                  <a:moveTo>
                    <a:pt x="632" y="1"/>
                  </a:moveTo>
                  <a:cubicBezTo>
                    <a:pt x="611" y="1"/>
                    <a:pt x="589" y="2"/>
                    <a:pt x="568" y="4"/>
                  </a:cubicBezTo>
                  <a:cubicBezTo>
                    <a:pt x="234" y="71"/>
                    <a:pt x="1" y="404"/>
                    <a:pt x="68" y="705"/>
                  </a:cubicBezTo>
                  <a:cubicBezTo>
                    <a:pt x="127" y="1000"/>
                    <a:pt x="368" y="1216"/>
                    <a:pt x="654" y="1216"/>
                  </a:cubicBezTo>
                  <a:cubicBezTo>
                    <a:pt x="692" y="1216"/>
                    <a:pt x="730" y="1213"/>
                    <a:pt x="768" y="1205"/>
                  </a:cubicBezTo>
                  <a:cubicBezTo>
                    <a:pt x="1102" y="1172"/>
                    <a:pt x="1335" y="838"/>
                    <a:pt x="1269" y="504"/>
                  </a:cubicBezTo>
                  <a:cubicBezTo>
                    <a:pt x="1206" y="223"/>
                    <a:pt x="939" y="1"/>
                    <a:pt x="63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g5552a0a7784c1f3_148"/>
            <p:cNvSpPr/>
            <p:nvPr/>
          </p:nvSpPr>
          <p:spPr>
            <a:xfrm>
              <a:off x="4184825" y="2096675"/>
              <a:ext cx="35875" cy="33100"/>
            </a:xfrm>
            <a:custGeom>
              <a:rect b="b" l="l" r="r" t="t"/>
              <a:pathLst>
                <a:path extrusionOk="0" h="1324" w="1435">
                  <a:moveTo>
                    <a:pt x="714" y="1"/>
                  </a:moveTo>
                  <a:cubicBezTo>
                    <a:pt x="677" y="1"/>
                    <a:pt x="639" y="4"/>
                    <a:pt x="601" y="11"/>
                  </a:cubicBezTo>
                  <a:cubicBezTo>
                    <a:pt x="267" y="78"/>
                    <a:pt x="1" y="412"/>
                    <a:pt x="67" y="778"/>
                  </a:cubicBezTo>
                  <a:cubicBezTo>
                    <a:pt x="126" y="1103"/>
                    <a:pt x="394" y="1324"/>
                    <a:pt x="710" y="1324"/>
                  </a:cubicBezTo>
                  <a:cubicBezTo>
                    <a:pt x="751" y="1324"/>
                    <a:pt x="792" y="1320"/>
                    <a:pt x="834" y="1312"/>
                  </a:cubicBezTo>
                  <a:cubicBezTo>
                    <a:pt x="1201" y="1245"/>
                    <a:pt x="1435" y="912"/>
                    <a:pt x="1368" y="545"/>
                  </a:cubicBezTo>
                  <a:cubicBezTo>
                    <a:pt x="1308" y="246"/>
                    <a:pt x="1035" y="1"/>
                    <a:pt x="71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5552a0a7784c1f3_148"/>
            <p:cNvSpPr/>
            <p:nvPr/>
          </p:nvSpPr>
          <p:spPr>
            <a:xfrm>
              <a:off x="4211500" y="2024325"/>
              <a:ext cx="40900" cy="39350"/>
            </a:xfrm>
            <a:custGeom>
              <a:rect b="b" l="l" r="r" t="t"/>
              <a:pathLst>
                <a:path extrusionOk="0" h="1574" w="1636">
                  <a:moveTo>
                    <a:pt x="800" y="1"/>
                  </a:moveTo>
                  <a:cubicBezTo>
                    <a:pt x="779" y="1"/>
                    <a:pt x="757" y="1"/>
                    <a:pt x="735" y="3"/>
                  </a:cubicBezTo>
                  <a:cubicBezTo>
                    <a:pt x="335" y="70"/>
                    <a:pt x="1" y="437"/>
                    <a:pt x="34" y="870"/>
                  </a:cubicBezTo>
                  <a:cubicBezTo>
                    <a:pt x="98" y="1252"/>
                    <a:pt x="435" y="1573"/>
                    <a:pt x="842" y="1573"/>
                  </a:cubicBezTo>
                  <a:cubicBezTo>
                    <a:pt x="862" y="1573"/>
                    <a:pt x="882" y="1572"/>
                    <a:pt x="902" y="1571"/>
                  </a:cubicBezTo>
                  <a:cubicBezTo>
                    <a:pt x="1302" y="1504"/>
                    <a:pt x="1635" y="1137"/>
                    <a:pt x="1602" y="704"/>
                  </a:cubicBezTo>
                  <a:cubicBezTo>
                    <a:pt x="1539" y="292"/>
                    <a:pt x="1205" y="1"/>
                    <a:pt x="80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g5552a0a7784c1f3_148"/>
            <p:cNvSpPr/>
            <p:nvPr/>
          </p:nvSpPr>
          <p:spPr>
            <a:xfrm>
              <a:off x="4162300" y="2049325"/>
              <a:ext cx="32550" cy="30200"/>
            </a:xfrm>
            <a:custGeom>
              <a:rect b="b" l="l" r="r" t="t"/>
              <a:pathLst>
                <a:path extrusionOk="0" h="1208" w="1302">
                  <a:moveTo>
                    <a:pt x="665" y="1"/>
                  </a:moveTo>
                  <a:cubicBezTo>
                    <a:pt x="644" y="1"/>
                    <a:pt x="623" y="2"/>
                    <a:pt x="601" y="4"/>
                  </a:cubicBezTo>
                  <a:cubicBezTo>
                    <a:pt x="268" y="37"/>
                    <a:pt x="1" y="337"/>
                    <a:pt x="34" y="671"/>
                  </a:cubicBezTo>
                  <a:cubicBezTo>
                    <a:pt x="65" y="983"/>
                    <a:pt x="331" y="1208"/>
                    <a:pt x="638" y="1208"/>
                  </a:cubicBezTo>
                  <a:cubicBezTo>
                    <a:pt x="659" y="1208"/>
                    <a:pt x="680" y="1207"/>
                    <a:pt x="701" y="1205"/>
                  </a:cubicBezTo>
                  <a:cubicBezTo>
                    <a:pt x="1035" y="1171"/>
                    <a:pt x="1302" y="871"/>
                    <a:pt x="1268" y="538"/>
                  </a:cubicBezTo>
                  <a:cubicBezTo>
                    <a:pt x="1237" y="225"/>
                    <a:pt x="972" y="1"/>
                    <a:pt x="66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g5552a0a7784c1f3_148"/>
            <p:cNvSpPr/>
            <p:nvPr/>
          </p:nvSpPr>
          <p:spPr>
            <a:xfrm>
              <a:off x="4259050" y="2082700"/>
              <a:ext cx="35050" cy="33525"/>
            </a:xfrm>
            <a:custGeom>
              <a:rect b="b" l="l" r="r" t="t"/>
              <a:pathLst>
                <a:path extrusionOk="0" h="1341" w="1402">
                  <a:moveTo>
                    <a:pt x="696" y="0"/>
                  </a:moveTo>
                  <a:cubicBezTo>
                    <a:pt x="675" y="0"/>
                    <a:pt x="655" y="1"/>
                    <a:pt x="634" y="3"/>
                  </a:cubicBezTo>
                  <a:cubicBezTo>
                    <a:pt x="267" y="37"/>
                    <a:pt x="0" y="370"/>
                    <a:pt x="34" y="737"/>
                  </a:cubicBezTo>
                  <a:cubicBezTo>
                    <a:pt x="65" y="1083"/>
                    <a:pt x="364" y="1340"/>
                    <a:pt x="706" y="1340"/>
                  </a:cubicBezTo>
                  <a:cubicBezTo>
                    <a:pt x="726" y="1340"/>
                    <a:pt x="747" y="1339"/>
                    <a:pt x="768" y="1337"/>
                  </a:cubicBezTo>
                  <a:cubicBezTo>
                    <a:pt x="1134" y="1271"/>
                    <a:pt x="1401" y="971"/>
                    <a:pt x="1368" y="604"/>
                  </a:cubicBezTo>
                  <a:cubicBezTo>
                    <a:pt x="1305" y="257"/>
                    <a:pt x="1034" y="0"/>
                    <a:pt x="69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g5552a0a7784c1f3_148"/>
            <p:cNvSpPr/>
            <p:nvPr/>
          </p:nvSpPr>
          <p:spPr>
            <a:xfrm>
              <a:off x="4033875" y="2474100"/>
              <a:ext cx="283575" cy="234150"/>
            </a:xfrm>
            <a:custGeom>
              <a:rect b="b" l="l" r="r" t="t"/>
              <a:pathLst>
                <a:path extrusionOk="0" h="9366" w="11343">
                  <a:moveTo>
                    <a:pt x="5672" y="0"/>
                  </a:moveTo>
                  <a:cubicBezTo>
                    <a:pt x="4779" y="0"/>
                    <a:pt x="3887" y="442"/>
                    <a:pt x="3370" y="1326"/>
                  </a:cubicBezTo>
                  <a:lnTo>
                    <a:pt x="1035" y="5396"/>
                  </a:lnTo>
                  <a:cubicBezTo>
                    <a:pt x="1" y="7163"/>
                    <a:pt x="1268" y="9365"/>
                    <a:pt x="3337" y="9365"/>
                  </a:cubicBezTo>
                  <a:lnTo>
                    <a:pt x="8040" y="9365"/>
                  </a:lnTo>
                  <a:cubicBezTo>
                    <a:pt x="10075" y="9365"/>
                    <a:pt x="11342" y="7163"/>
                    <a:pt x="10342" y="5396"/>
                  </a:cubicBezTo>
                  <a:lnTo>
                    <a:pt x="7973" y="1326"/>
                  </a:lnTo>
                  <a:cubicBezTo>
                    <a:pt x="7456" y="442"/>
                    <a:pt x="6564" y="0"/>
                    <a:pt x="56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g5552a0a7784c1f3_148"/>
            <p:cNvSpPr/>
            <p:nvPr/>
          </p:nvSpPr>
          <p:spPr>
            <a:xfrm>
              <a:off x="4092250" y="2526200"/>
              <a:ext cx="166825" cy="149850"/>
            </a:xfrm>
            <a:custGeom>
              <a:rect b="b" l="l" r="r" t="t"/>
              <a:pathLst>
                <a:path extrusionOk="0" h="5994" w="6673">
                  <a:moveTo>
                    <a:pt x="3303" y="2945"/>
                  </a:moveTo>
                  <a:cubicBezTo>
                    <a:pt x="3537" y="2945"/>
                    <a:pt x="3737" y="3145"/>
                    <a:pt x="3737" y="3378"/>
                  </a:cubicBezTo>
                  <a:cubicBezTo>
                    <a:pt x="3704" y="3612"/>
                    <a:pt x="3537" y="3812"/>
                    <a:pt x="3270" y="3812"/>
                  </a:cubicBezTo>
                  <a:cubicBezTo>
                    <a:pt x="3036" y="3779"/>
                    <a:pt x="2870" y="3612"/>
                    <a:pt x="2870" y="3345"/>
                  </a:cubicBezTo>
                  <a:cubicBezTo>
                    <a:pt x="2870" y="3111"/>
                    <a:pt x="3070" y="2945"/>
                    <a:pt x="3303" y="2945"/>
                  </a:cubicBezTo>
                  <a:close/>
                  <a:moveTo>
                    <a:pt x="2625" y="1"/>
                  </a:moveTo>
                  <a:cubicBezTo>
                    <a:pt x="2606" y="1"/>
                    <a:pt x="2587" y="3"/>
                    <a:pt x="2569" y="9"/>
                  </a:cubicBezTo>
                  <a:cubicBezTo>
                    <a:pt x="2569" y="9"/>
                    <a:pt x="2536" y="43"/>
                    <a:pt x="2469" y="43"/>
                  </a:cubicBezTo>
                  <a:cubicBezTo>
                    <a:pt x="2403" y="76"/>
                    <a:pt x="2303" y="109"/>
                    <a:pt x="2202" y="176"/>
                  </a:cubicBezTo>
                  <a:cubicBezTo>
                    <a:pt x="2069" y="243"/>
                    <a:pt x="1936" y="343"/>
                    <a:pt x="1836" y="476"/>
                  </a:cubicBezTo>
                  <a:cubicBezTo>
                    <a:pt x="1702" y="643"/>
                    <a:pt x="1602" y="810"/>
                    <a:pt x="1502" y="1010"/>
                  </a:cubicBezTo>
                  <a:cubicBezTo>
                    <a:pt x="1502" y="1077"/>
                    <a:pt x="1469" y="1143"/>
                    <a:pt x="1469" y="1177"/>
                  </a:cubicBezTo>
                  <a:cubicBezTo>
                    <a:pt x="1435" y="1243"/>
                    <a:pt x="1435" y="1310"/>
                    <a:pt x="1402" y="1377"/>
                  </a:cubicBezTo>
                  <a:cubicBezTo>
                    <a:pt x="1402" y="1444"/>
                    <a:pt x="1402" y="1510"/>
                    <a:pt x="1402" y="1544"/>
                  </a:cubicBezTo>
                  <a:lnTo>
                    <a:pt x="1402" y="1577"/>
                  </a:lnTo>
                  <a:lnTo>
                    <a:pt x="1402" y="1610"/>
                  </a:lnTo>
                  <a:lnTo>
                    <a:pt x="1402" y="1644"/>
                  </a:lnTo>
                  <a:cubicBezTo>
                    <a:pt x="1402" y="1677"/>
                    <a:pt x="1402" y="1710"/>
                    <a:pt x="1402" y="1744"/>
                  </a:cubicBezTo>
                  <a:cubicBezTo>
                    <a:pt x="1402" y="1944"/>
                    <a:pt x="1469" y="2144"/>
                    <a:pt x="1535" y="2344"/>
                  </a:cubicBezTo>
                  <a:lnTo>
                    <a:pt x="1469" y="2344"/>
                  </a:lnTo>
                  <a:cubicBezTo>
                    <a:pt x="1402" y="2378"/>
                    <a:pt x="1335" y="2378"/>
                    <a:pt x="1268" y="2411"/>
                  </a:cubicBezTo>
                  <a:cubicBezTo>
                    <a:pt x="1202" y="2411"/>
                    <a:pt x="1135" y="2444"/>
                    <a:pt x="1068" y="2478"/>
                  </a:cubicBezTo>
                  <a:cubicBezTo>
                    <a:pt x="1002" y="2511"/>
                    <a:pt x="935" y="2544"/>
                    <a:pt x="868" y="2578"/>
                  </a:cubicBezTo>
                  <a:cubicBezTo>
                    <a:pt x="868" y="2578"/>
                    <a:pt x="835" y="2578"/>
                    <a:pt x="801" y="2611"/>
                  </a:cubicBezTo>
                  <a:lnTo>
                    <a:pt x="768" y="2644"/>
                  </a:lnTo>
                  <a:lnTo>
                    <a:pt x="735" y="2644"/>
                  </a:lnTo>
                  <a:lnTo>
                    <a:pt x="735" y="2678"/>
                  </a:lnTo>
                  <a:cubicBezTo>
                    <a:pt x="668" y="2711"/>
                    <a:pt x="635" y="2744"/>
                    <a:pt x="568" y="2778"/>
                  </a:cubicBezTo>
                  <a:cubicBezTo>
                    <a:pt x="468" y="2878"/>
                    <a:pt x="401" y="2945"/>
                    <a:pt x="334" y="3045"/>
                  </a:cubicBezTo>
                  <a:cubicBezTo>
                    <a:pt x="201" y="3245"/>
                    <a:pt x="101" y="3412"/>
                    <a:pt x="68" y="3612"/>
                  </a:cubicBezTo>
                  <a:cubicBezTo>
                    <a:pt x="1" y="3779"/>
                    <a:pt x="1" y="3945"/>
                    <a:pt x="1" y="4079"/>
                  </a:cubicBezTo>
                  <a:cubicBezTo>
                    <a:pt x="1" y="4145"/>
                    <a:pt x="1" y="4179"/>
                    <a:pt x="1" y="4246"/>
                  </a:cubicBezTo>
                  <a:cubicBezTo>
                    <a:pt x="1" y="4279"/>
                    <a:pt x="1" y="4346"/>
                    <a:pt x="34" y="4379"/>
                  </a:cubicBezTo>
                  <a:cubicBezTo>
                    <a:pt x="34" y="4412"/>
                    <a:pt x="34" y="4446"/>
                    <a:pt x="34" y="4446"/>
                  </a:cubicBezTo>
                  <a:cubicBezTo>
                    <a:pt x="63" y="4532"/>
                    <a:pt x="142" y="4619"/>
                    <a:pt x="228" y="4619"/>
                  </a:cubicBezTo>
                  <a:cubicBezTo>
                    <a:pt x="241" y="4619"/>
                    <a:pt x="254" y="4617"/>
                    <a:pt x="268" y="4612"/>
                  </a:cubicBezTo>
                  <a:cubicBezTo>
                    <a:pt x="401" y="4612"/>
                    <a:pt x="468" y="4512"/>
                    <a:pt x="468" y="4412"/>
                  </a:cubicBezTo>
                  <a:cubicBezTo>
                    <a:pt x="468" y="4412"/>
                    <a:pt x="468" y="4379"/>
                    <a:pt x="468" y="4312"/>
                  </a:cubicBezTo>
                  <a:cubicBezTo>
                    <a:pt x="468" y="4279"/>
                    <a:pt x="468" y="4246"/>
                    <a:pt x="468" y="4212"/>
                  </a:cubicBezTo>
                  <a:cubicBezTo>
                    <a:pt x="468" y="4179"/>
                    <a:pt x="468" y="4145"/>
                    <a:pt x="501" y="4112"/>
                  </a:cubicBezTo>
                  <a:cubicBezTo>
                    <a:pt x="501" y="4012"/>
                    <a:pt x="535" y="3879"/>
                    <a:pt x="568" y="3779"/>
                  </a:cubicBezTo>
                  <a:cubicBezTo>
                    <a:pt x="635" y="3645"/>
                    <a:pt x="701" y="3545"/>
                    <a:pt x="801" y="3412"/>
                  </a:cubicBezTo>
                  <a:cubicBezTo>
                    <a:pt x="868" y="3378"/>
                    <a:pt x="902" y="3312"/>
                    <a:pt x="968" y="3278"/>
                  </a:cubicBezTo>
                  <a:cubicBezTo>
                    <a:pt x="1002" y="3245"/>
                    <a:pt x="1035" y="3211"/>
                    <a:pt x="1068" y="3211"/>
                  </a:cubicBezTo>
                  <a:cubicBezTo>
                    <a:pt x="1135" y="3178"/>
                    <a:pt x="1168" y="3145"/>
                    <a:pt x="1202" y="3145"/>
                  </a:cubicBezTo>
                  <a:cubicBezTo>
                    <a:pt x="1235" y="3111"/>
                    <a:pt x="1268" y="3111"/>
                    <a:pt x="1302" y="3111"/>
                  </a:cubicBezTo>
                  <a:cubicBezTo>
                    <a:pt x="1369" y="3078"/>
                    <a:pt x="1402" y="3078"/>
                    <a:pt x="1435" y="3078"/>
                  </a:cubicBezTo>
                  <a:cubicBezTo>
                    <a:pt x="1469" y="3045"/>
                    <a:pt x="1535" y="3045"/>
                    <a:pt x="1569" y="3045"/>
                  </a:cubicBezTo>
                  <a:lnTo>
                    <a:pt x="1702" y="3045"/>
                  </a:lnTo>
                  <a:cubicBezTo>
                    <a:pt x="1902" y="3045"/>
                    <a:pt x="2069" y="3111"/>
                    <a:pt x="2236" y="3178"/>
                  </a:cubicBezTo>
                  <a:cubicBezTo>
                    <a:pt x="2403" y="3278"/>
                    <a:pt x="2536" y="3412"/>
                    <a:pt x="2669" y="3578"/>
                  </a:cubicBezTo>
                  <a:cubicBezTo>
                    <a:pt x="2669" y="3578"/>
                    <a:pt x="2736" y="3678"/>
                    <a:pt x="2736" y="3712"/>
                  </a:cubicBezTo>
                  <a:cubicBezTo>
                    <a:pt x="2736" y="3712"/>
                    <a:pt x="2736" y="3745"/>
                    <a:pt x="2770" y="3745"/>
                  </a:cubicBezTo>
                  <a:cubicBezTo>
                    <a:pt x="2770" y="3779"/>
                    <a:pt x="2770" y="3812"/>
                    <a:pt x="2770" y="3812"/>
                  </a:cubicBezTo>
                  <a:cubicBezTo>
                    <a:pt x="2803" y="3912"/>
                    <a:pt x="2836" y="4012"/>
                    <a:pt x="2836" y="4112"/>
                  </a:cubicBezTo>
                  <a:cubicBezTo>
                    <a:pt x="2836" y="4279"/>
                    <a:pt x="2836" y="4479"/>
                    <a:pt x="2736" y="4646"/>
                  </a:cubicBezTo>
                  <a:cubicBezTo>
                    <a:pt x="2669" y="4813"/>
                    <a:pt x="2569" y="4946"/>
                    <a:pt x="2436" y="5079"/>
                  </a:cubicBezTo>
                  <a:lnTo>
                    <a:pt x="2403" y="5113"/>
                  </a:lnTo>
                  <a:lnTo>
                    <a:pt x="2369" y="5113"/>
                  </a:lnTo>
                  <a:lnTo>
                    <a:pt x="2369" y="5146"/>
                  </a:lnTo>
                  <a:lnTo>
                    <a:pt x="2336" y="5146"/>
                  </a:lnTo>
                  <a:cubicBezTo>
                    <a:pt x="2303" y="5180"/>
                    <a:pt x="2269" y="5213"/>
                    <a:pt x="2236" y="5213"/>
                  </a:cubicBezTo>
                  <a:cubicBezTo>
                    <a:pt x="2202" y="5246"/>
                    <a:pt x="2169" y="5246"/>
                    <a:pt x="2136" y="5280"/>
                  </a:cubicBezTo>
                  <a:cubicBezTo>
                    <a:pt x="2102" y="5280"/>
                    <a:pt x="2069" y="5313"/>
                    <a:pt x="2036" y="5313"/>
                  </a:cubicBezTo>
                  <a:cubicBezTo>
                    <a:pt x="1869" y="5346"/>
                    <a:pt x="1735" y="5380"/>
                    <a:pt x="1602" y="5380"/>
                  </a:cubicBezTo>
                  <a:cubicBezTo>
                    <a:pt x="1502" y="5380"/>
                    <a:pt x="1369" y="5346"/>
                    <a:pt x="1268" y="5313"/>
                  </a:cubicBezTo>
                  <a:cubicBezTo>
                    <a:pt x="1202" y="5313"/>
                    <a:pt x="1135" y="5280"/>
                    <a:pt x="1068" y="5246"/>
                  </a:cubicBezTo>
                  <a:cubicBezTo>
                    <a:pt x="1035" y="5246"/>
                    <a:pt x="1002" y="5213"/>
                    <a:pt x="1002" y="5213"/>
                  </a:cubicBezTo>
                  <a:cubicBezTo>
                    <a:pt x="965" y="5201"/>
                    <a:pt x="928" y="5193"/>
                    <a:pt x="893" y="5193"/>
                  </a:cubicBezTo>
                  <a:cubicBezTo>
                    <a:pt x="833" y="5193"/>
                    <a:pt x="777" y="5216"/>
                    <a:pt x="735" y="5280"/>
                  </a:cubicBezTo>
                  <a:cubicBezTo>
                    <a:pt x="635" y="5380"/>
                    <a:pt x="668" y="5513"/>
                    <a:pt x="768" y="5580"/>
                  </a:cubicBezTo>
                  <a:cubicBezTo>
                    <a:pt x="768" y="5580"/>
                    <a:pt x="801" y="5613"/>
                    <a:pt x="835" y="5647"/>
                  </a:cubicBezTo>
                  <a:cubicBezTo>
                    <a:pt x="902" y="5680"/>
                    <a:pt x="1002" y="5747"/>
                    <a:pt x="1102" y="5780"/>
                  </a:cubicBezTo>
                  <a:cubicBezTo>
                    <a:pt x="1235" y="5847"/>
                    <a:pt x="1369" y="5913"/>
                    <a:pt x="1569" y="5913"/>
                  </a:cubicBezTo>
                  <a:cubicBezTo>
                    <a:pt x="1652" y="5930"/>
                    <a:pt x="1752" y="5938"/>
                    <a:pt x="1856" y="5938"/>
                  </a:cubicBezTo>
                  <a:cubicBezTo>
                    <a:pt x="1961" y="5938"/>
                    <a:pt x="2069" y="5930"/>
                    <a:pt x="2169" y="5913"/>
                  </a:cubicBezTo>
                  <a:cubicBezTo>
                    <a:pt x="2236" y="5880"/>
                    <a:pt x="2303" y="5880"/>
                    <a:pt x="2336" y="5847"/>
                  </a:cubicBezTo>
                  <a:cubicBezTo>
                    <a:pt x="2403" y="5847"/>
                    <a:pt x="2469" y="5813"/>
                    <a:pt x="2536" y="5780"/>
                  </a:cubicBezTo>
                  <a:cubicBezTo>
                    <a:pt x="2603" y="5747"/>
                    <a:pt x="2636" y="5713"/>
                    <a:pt x="2669" y="5713"/>
                  </a:cubicBezTo>
                  <a:lnTo>
                    <a:pt x="2703" y="5713"/>
                  </a:lnTo>
                  <a:lnTo>
                    <a:pt x="2703" y="5680"/>
                  </a:lnTo>
                  <a:lnTo>
                    <a:pt x="2736" y="5680"/>
                  </a:lnTo>
                  <a:lnTo>
                    <a:pt x="2770" y="5647"/>
                  </a:lnTo>
                  <a:cubicBezTo>
                    <a:pt x="2803" y="5613"/>
                    <a:pt x="2836" y="5613"/>
                    <a:pt x="2870" y="5580"/>
                  </a:cubicBezTo>
                  <a:cubicBezTo>
                    <a:pt x="3036" y="5446"/>
                    <a:pt x="3203" y="5280"/>
                    <a:pt x="3303" y="5079"/>
                  </a:cubicBezTo>
                  <a:cubicBezTo>
                    <a:pt x="3337" y="5113"/>
                    <a:pt x="3370" y="5180"/>
                    <a:pt x="3403" y="5213"/>
                  </a:cubicBezTo>
                  <a:cubicBezTo>
                    <a:pt x="3437" y="5280"/>
                    <a:pt x="3470" y="5346"/>
                    <a:pt x="3537" y="5380"/>
                  </a:cubicBezTo>
                  <a:lnTo>
                    <a:pt x="3570" y="5446"/>
                  </a:lnTo>
                  <a:lnTo>
                    <a:pt x="3603" y="5480"/>
                  </a:lnTo>
                  <a:lnTo>
                    <a:pt x="3637" y="5480"/>
                  </a:lnTo>
                  <a:lnTo>
                    <a:pt x="3637" y="5513"/>
                  </a:lnTo>
                  <a:cubicBezTo>
                    <a:pt x="3704" y="5580"/>
                    <a:pt x="3737" y="5613"/>
                    <a:pt x="3804" y="5647"/>
                  </a:cubicBezTo>
                  <a:cubicBezTo>
                    <a:pt x="3904" y="5713"/>
                    <a:pt x="4004" y="5780"/>
                    <a:pt x="4104" y="5813"/>
                  </a:cubicBezTo>
                  <a:cubicBezTo>
                    <a:pt x="4304" y="5913"/>
                    <a:pt x="4537" y="5980"/>
                    <a:pt x="4704" y="5980"/>
                  </a:cubicBezTo>
                  <a:cubicBezTo>
                    <a:pt x="4763" y="5990"/>
                    <a:pt x="4816" y="5994"/>
                    <a:pt x="4865" y="5994"/>
                  </a:cubicBezTo>
                  <a:cubicBezTo>
                    <a:pt x="4983" y="5994"/>
                    <a:pt x="5077" y="5970"/>
                    <a:pt x="5171" y="5947"/>
                  </a:cubicBezTo>
                  <a:cubicBezTo>
                    <a:pt x="5238" y="5947"/>
                    <a:pt x="5305" y="5913"/>
                    <a:pt x="5338" y="5913"/>
                  </a:cubicBezTo>
                  <a:cubicBezTo>
                    <a:pt x="5405" y="5880"/>
                    <a:pt x="5438" y="5880"/>
                    <a:pt x="5471" y="5847"/>
                  </a:cubicBezTo>
                  <a:cubicBezTo>
                    <a:pt x="5538" y="5847"/>
                    <a:pt x="5538" y="5813"/>
                    <a:pt x="5538" y="5813"/>
                  </a:cubicBezTo>
                  <a:cubicBezTo>
                    <a:pt x="5638" y="5780"/>
                    <a:pt x="5705" y="5680"/>
                    <a:pt x="5672" y="5580"/>
                  </a:cubicBezTo>
                  <a:cubicBezTo>
                    <a:pt x="5644" y="5469"/>
                    <a:pt x="5571" y="5405"/>
                    <a:pt x="5470" y="5405"/>
                  </a:cubicBezTo>
                  <a:cubicBezTo>
                    <a:pt x="5450" y="5405"/>
                    <a:pt x="5428" y="5407"/>
                    <a:pt x="5405" y="5413"/>
                  </a:cubicBezTo>
                  <a:cubicBezTo>
                    <a:pt x="5405" y="5413"/>
                    <a:pt x="5371" y="5413"/>
                    <a:pt x="5305" y="5446"/>
                  </a:cubicBezTo>
                  <a:lnTo>
                    <a:pt x="5238" y="5446"/>
                  </a:lnTo>
                  <a:cubicBezTo>
                    <a:pt x="5205" y="5446"/>
                    <a:pt x="5138" y="5446"/>
                    <a:pt x="5105" y="5480"/>
                  </a:cubicBezTo>
                  <a:cubicBezTo>
                    <a:pt x="5004" y="5480"/>
                    <a:pt x="4904" y="5480"/>
                    <a:pt x="4771" y="5446"/>
                  </a:cubicBezTo>
                  <a:cubicBezTo>
                    <a:pt x="4638" y="5413"/>
                    <a:pt x="4504" y="5380"/>
                    <a:pt x="4371" y="5280"/>
                  </a:cubicBezTo>
                  <a:cubicBezTo>
                    <a:pt x="4337" y="5246"/>
                    <a:pt x="4271" y="5213"/>
                    <a:pt x="4204" y="5146"/>
                  </a:cubicBezTo>
                  <a:cubicBezTo>
                    <a:pt x="4171" y="5113"/>
                    <a:pt x="4137" y="5079"/>
                    <a:pt x="4104" y="5079"/>
                  </a:cubicBezTo>
                  <a:cubicBezTo>
                    <a:pt x="4070" y="5013"/>
                    <a:pt x="4037" y="4979"/>
                    <a:pt x="4004" y="4946"/>
                  </a:cubicBezTo>
                  <a:cubicBezTo>
                    <a:pt x="4004" y="4913"/>
                    <a:pt x="3970" y="4879"/>
                    <a:pt x="3970" y="4846"/>
                  </a:cubicBezTo>
                  <a:cubicBezTo>
                    <a:pt x="3937" y="4813"/>
                    <a:pt x="3904" y="4779"/>
                    <a:pt x="3904" y="4746"/>
                  </a:cubicBezTo>
                  <a:cubicBezTo>
                    <a:pt x="3870" y="4713"/>
                    <a:pt x="3870" y="4646"/>
                    <a:pt x="3870" y="4612"/>
                  </a:cubicBezTo>
                  <a:cubicBezTo>
                    <a:pt x="3837" y="4579"/>
                    <a:pt x="3837" y="4579"/>
                    <a:pt x="3837" y="4546"/>
                  </a:cubicBezTo>
                  <a:lnTo>
                    <a:pt x="3837" y="4479"/>
                  </a:lnTo>
                  <a:cubicBezTo>
                    <a:pt x="3770" y="4312"/>
                    <a:pt x="3804" y="4112"/>
                    <a:pt x="3837" y="3945"/>
                  </a:cubicBezTo>
                  <a:cubicBezTo>
                    <a:pt x="3904" y="3745"/>
                    <a:pt x="4004" y="3578"/>
                    <a:pt x="4137" y="3445"/>
                  </a:cubicBezTo>
                  <a:cubicBezTo>
                    <a:pt x="4171" y="3445"/>
                    <a:pt x="4237" y="3345"/>
                    <a:pt x="4271" y="3345"/>
                  </a:cubicBezTo>
                  <a:cubicBezTo>
                    <a:pt x="4271" y="3345"/>
                    <a:pt x="4304" y="3312"/>
                    <a:pt x="4304" y="3312"/>
                  </a:cubicBezTo>
                  <a:cubicBezTo>
                    <a:pt x="4337" y="3312"/>
                    <a:pt x="4337" y="3278"/>
                    <a:pt x="4371" y="3278"/>
                  </a:cubicBezTo>
                  <a:cubicBezTo>
                    <a:pt x="4437" y="3211"/>
                    <a:pt x="4537" y="3178"/>
                    <a:pt x="4638" y="3178"/>
                  </a:cubicBezTo>
                  <a:cubicBezTo>
                    <a:pt x="4735" y="3139"/>
                    <a:pt x="4844" y="3123"/>
                    <a:pt x="4952" y="3123"/>
                  </a:cubicBezTo>
                  <a:cubicBezTo>
                    <a:pt x="5027" y="3123"/>
                    <a:pt x="5102" y="3131"/>
                    <a:pt x="5171" y="3145"/>
                  </a:cubicBezTo>
                  <a:cubicBezTo>
                    <a:pt x="5371" y="3178"/>
                    <a:pt x="5538" y="3245"/>
                    <a:pt x="5672" y="3345"/>
                  </a:cubicBezTo>
                  <a:lnTo>
                    <a:pt x="5705" y="3378"/>
                  </a:lnTo>
                  <a:lnTo>
                    <a:pt x="5738" y="3412"/>
                  </a:lnTo>
                  <a:cubicBezTo>
                    <a:pt x="5805" y="3478"/>
                    <a:pt x="5838" y="3512"/>
                    <a:pt x="5838" y="3512"/>
                  </a:cubicBezTo>
                  <a:cubicBezTo>
                    <a:pt x="5872" y="3545"/>
                    <a:pt x="5905" y="3578"/>
                    <a:pt x="5905" y="3612"/>
                  </a:cubicBezTo>
                  <a:cubicBezTo>
                    <a:pt x="5938" y="3645"/>
                    <a:pt x="5972" y="3678"/>
                    <a:pt x="5972" y="3712"/>
                  </a:cubicBezTo>
                  <a:cubicBezTo>
                    <a:pt x="6072" y="3845"/>
                    <a:pt x="6105" y="3979"/>
                    <a:pt x="6139" y="4112"/>
                  </a:cubicBezTo>
                  <a:cubicBezTo>
                    <a:pt x="6139" y="4212"/>
                    <a:pt x="6172" y="4346"/>
                    <a:pt x="6139" y="4446"/>
                  </a:cubicBezTo>
                  <a:cubicBezTo>
                    <a:pt x="6139" y="4512"/>
                    <a:pt x="6139" y="4612"/>
                    <a:pt x="6105" y="4646"/>
                  </a:cubicBezTo>
                  <a:cubicBezTo>
                    <a:pt x="6105" y="4713"/>
                    <a:pt x="6105" y="4713"/>
                    <a:pt x="6105" y="4713"/>
                  </a:cubicBezTo>
                  <a:lnTo>
                    <a:pt x="6105" y="4746"/>
                  </a:lnTo>
                  <a:cubicBezTo>
                    <a:pt x="6072" y="4846"/>
                    <a:pt x="6105" y="4946"/>
                    <a:pt x="6205" y="4979"/>
                  </a:cubicBezTo>
                  <a:cubicBezTo>
                    <a:pt x="6239" y="5002"/>
                    <a:pt x="6276" y="5013"/>
                    <a:pt x="6313" y="5013"/>
                  </a:cubicBezTo>
                  <a:cubicBezTo>
                    <a:pt x="6387" y="5013"/>
                    <a:pt x="6461" y="4968"/>
                    <a:pt x="6506" y="4879"/>
                  </a:cubicBezTo>
                  <a:cubicBezTo>
                    <a:pt x="6506" y="4879"/>
                    <a:pt x="6506" y="4846"/>
                    <a:pt x="6539" y="4779"/>
                  </a:cubicBezTo>
                  <a:cubicBezTo>
                    <a:pt x="6572" y="4746"/>
                    <a:pt x="6606" y="4646"/>
                    <a:pt x="6639" y="4512"/>
                  </a:cubicBezTo>
                  <a:cubicBezTo>
                    <a:pt x="6672" y="4379"/>
                    <a:pt x="6672" y="4212"/>
                    <a:pt x="6672" y="4045"/>
                  </a:cubicBezTo>
                  <a:cubicBezTo>
                    <a:pt x="6672" y="3845"/>
                    <a:pt x="6606" y="3645"/>
                    <a:pt x="6539" y="3445"/>
                  </a:cubicBezTo>
                  <a:cubicBezTo>
                    <a:pt x="6506" y="3378"/>
                    <a:pt x="6472" y="3345"/>
                    <a:pt x="6439" y="3278"/>
                  </a:cubicBezTo>
                  <a:cubicBezTo>
                    <a:pt x="6405" y="3245"/>
                    <a:pt x="6372" y="3178"/>
                    <a:pt x="6339" y="3111"/>
                  </a:cubicBezTo>
                  <a:cubicBezTo>
                    <a:pt x="6305" y="3078"/>
                    <a:pt x="6272" y="3045"/>
                    <a:pt x="6239" y="2978"/>
                  </a:cubicBezTo>
                  <a:lnTo>
                    <a:pt x="6205" y="2978"/>
                  </a:lnTo>
                  <a:lnTo>
                    <a:pt x="6205" y="2945"/>
                  </a:lnTo>
                  <a:lnTo>
                    <a:pt x="6172" y="2911"/>
                  </a:lnTo>
                  <a:cubicBezTo>
                    <a:pt x="6139" y="2878"/>
                    <a:pt x="6105" y="2878"/>
                    <a:pt x="6072" y="2845"/>
                  </a:cubicBezTo>
                  <a:cubicBezTo>
                    <a:pt x="5872" y="2678"/>
                    <a:pt x="5638" y="2511"/>
                    <a:pt x="5338" y="2444"/>
                  </a:cubicBezTo>
                  <a:cubicBezTo>
                    <a:pt x="5171" y="2411"/>
                    <a:pt x="5004" y="2411"/>
                    <a:pt x="4838" y="2411"/>
                  </a:cubicBezTo>
                  <a:cubicBezTo>
                    <a:pt x="4838" y="2411"/>
                    <a:pt x="4838" y="2378"/>
                    <a:pt x="4871" y="2378"/>
                  </a:cubicBezTo>
                  <a:cubicBezTo>
                    <a:pt x="4904" y="2311"/>
                    <a:pt x="4904" y="2244"/>
                    <a:pt x="4938" y="2177"/>
                  </a:cubicBezTo>
                  <a:cubicBezTo>
                    <a:pt x="4971" y="2111"/>
                    <a:pt x="4971" y="2044"/>
                    <a:pt x="4971" y="1977"/>
                  </a:cubicBezTo>
                  <a:cubicBezTo>
                    <a:pt x="5004" y="1911"/>
                    <a:pt x="5004" y="1844"/>
                    <a:pt x="5004" y="1777"/>
                  </a:cubicBezTo>
                  <a:cubicBezTo>
                    <a:pt x="5004" y="1744"/>
                    <a:pt x="5004" y="1710"/>
                    <a:pt x="5004" y="1677"/>
                  </a:cubicBezTo>
                  <a:lnTo>
                    <a:pt x="5004" y="1644"/>
                  </a:lnTo>
                  <a:lnTo>
                    <a:pt x="5004" y="1610"/>
                  </a:lnTo>
                  <a:lnTo>
                    <a:pt x="5004" y="1577"/>
                  </a:lnTo>
                  <a:cubicBezTo>
                    <a:pt x="5004" y="1510"/>
                    <a:pt x="5004" y="1444"/>
                    <a:pt x="5004" y="1377"/>
                  </a:cubicBezTo>
                  <a:cubicBezTo>
                    <a:pt x="4971" y="1277"/>
                    <a:pt x="4938" y="1143"/>
                    <a:pt x="4904" y="1043"/>
                  </a:cubicBezTo>
                  <a:cubicBezTo>
                    <a:pt x="4838" y="810"/>
                    <a:pt x="4704" y="643"/>
                    <a:pt x="4604" y="510"/>
                  </a:cubicBezTo>
                  <a:cubicBezTo>
                    <a:pt x="4471" y="376"/>
                    <a:pt x="4337" y="276"/>
                    <a:pt x="4237" y="209"/>
                  </a:cubicBezTo>
                  <a:cubicBezTo>
                    <a:pt x="4204" y="176"/>
                    <a:pt x="4137" y="143"/>
                    <a:pt x="4104" y="109"/>
                  </a:cubicBezTo>
                  <a:cubicBezTo>
                    <a:pt x="4037" y="76"/>
                    <a:pt x="4004" y="76"/>
                    <a:pt x="3970" y="43"/>
                  </a:cubicBezTo>
                  <a:lnTo>
                    <a:pt x="3870" y="43"/>
                  </a:lnTo>
                  <a:cubicBezTo>
                    <a:pt x="3851" y="23"/>
                    <a:pt x="3826" y="15"/>
                    <a:pt x="3799" y="15"/>
                  </a:cubicBezTo>
                  <a:cubicBezTo>
                    <a:pt x="3734" y="15"/>
                    <a:pt x="3660" y="62"/>
                    <a:pt x="3637" y="109"/>
                  </a:cubicBezTo>
                  <a:cubicBezTo>
                    <a:pt x="3570" y="209"/>
                    <a:pt x="3603" y="343"/>
                    <a:pt x="3704" y="409"/>
                  </a:cubicBezTo>
                  <a:cubicBezTo>
                    <a:pt x="3704" y="409"/>
                    <a:pt x="3737" y="443"/>
                    <a:pt x="3770" y="476"/>
                  </a:cubicBezTo>
                  <a:cubicBezTo>
                    <a:pt x="3804" y="476"/>
                    <a:pt x="3837" y="510"/>
                    <a:pt x="3837" y="510"/>
                  </a:cubicBezTo>
                  <a:cubicBezTo>
                    <a:pt x="3870" y="543"/>
                    <a:pt x="3904" y="576"/>
                    <a:pt x="3937" y="610"/>
                  </a:cubicBezTo>
                  <a:cubicBezTo>
                    <a:pt x="4004" y="643"/>
                    <a:pt x="4104" y="743"/>
                    <a:pt x="4171" y="843"/>
                  </a:cubicBezTo>
                  <a:cubicBezTo>
                    <a:pt x="4237" y="943"/>
                    <a:pt x="4304" y="1077"/>
                    <a:pt x="4337" y="1243"/>
                  </a:cubicBezTo>
                  <a:cubicBezTo>
                    <a:pt x="4337" y="1310"/>
                    <a:pt x="4371" y="1377"/>
                    <a:pt x="4371" y="1444"/>
                  </a:cubicBezTo>
                  <a:cubicBezTo>
                    <a:pt x="4371" y="1510"/>
                    <a:pt x="4371" y="1544"/>
                    <a:pt x="4371" y="1577"/>
                  </a:cubicBezTo>
                  <a:cubicBezTo>
                    <a:pt x="4371" y="1644"/>
                    <a:pt x="4371" y="1677"/>
                    <a:pt x="4337" y="1710"/>
                  </a:cubicBezTo>
                  <a:cubicBezTo>
                    <a:pt x="4337" y="1744"/>
                    <a:pt x="4337" y="1810"/>
                    <a:pt x="4337" y="1844"/>
                  </a:cubicBezTo>
                  <a:cubicBezTo>
                    <a:pt x="4304" y="1877"/>
                    <a:pt x="4304" y="1911"/>
                    <a:pt x="4271" y="1944"/>
                  </a:cubicBezTo>
                  <a:cubicBezTo>
                    <a:pt x="4271" y="2011"/>
                    <a:pt x="4237" y="2044"/>
                    <a:pt x="4237" y="2077"/>
                  </a:cubicBezTo>
                  <a:cubicBezTo>
                    <a:pt x="4204" y="2111"/>
                    <a:pt x="4204" y="2111"/>
                    <a:pt x="4204" y="2144"/>
                  </a:cubicBezTo>
                  <a:lnTo>
                    <a:pt x="4171" y="2211"/>
                  </a:lnTo>
                  <a:cubicBezTo>
                    <a:pt x="4070" y="2344"/>
                    <a:pt x="3904" y="2478"/>
                    <a:pt x="3737" y="2578"/>
                  </a:cubicBezTo>
                  <a:cubicBezTo>
                    <a:pt x="3570" y="2644"/>
                    <a:pt x="3403" y="2711"/>
                    <a:pt x="3203" y="2711"/>
                  </a:cubicBezTo>
                  <a:cubicBezTo>
                    <a:pt x="3170" y="2711"/>
                    <a:pt x="3070" y="2711"/>
                    <a:pt x="3036" y="2678"/>
                  </a:cubicBezTo>
                  <a:lnTo>
                    <a:pt x="2903" y="2678"/>
                  </a:lnTo>
                  <a:cubicBezTo>
                    <a:pt x="2836" y="2644"/>
                    <a:pt x="2736" y="2611"/>
                    <a:pt x="2669" y="2544"/>
                  </a:cubicBezTo>
                  <a:cubicBezTo>
                    <a:pt x="2503" y="2478"/>
                    <a:pt x="2336" y="2344"/>
                    <a:pt x="2236" y="2177"/>
                  </a:cubicBezTo>
                  <a:cubicBezTo>
                    <a:pt x="2136" y="2044"/>
                    <a:pt x="2069" y="1877"/>
                    <a:pt x="2069" y="1710"/>
                  </a:cubicBezTo>
                  <a:cubicBezTo>
                    <a:pt x="2069" y="1677"/>
                    <a:pt x="2069" y="1644"/>
                    <a:pt x="2069" y="1644"/>
                  </a:cubicBezTo>
                  <a:lnTo>
                    <a:pt x="2036" y="1610"/>
                  </a:lnTo>
                  <a:lnTo>
                    <a:pt x="2036" y="1577"/>
                  </a:lnTo>
                  <a:cubicBezTo>
                    <a:pt x="2036" y="1510"/>
                    <a:pt x="2036" y="1477"/>
                    <a:pt x="2036" y="1444"/>
                  </a:cubicBezTo>
                  <a:cubicBezTo>
                    <a:pt x="2036" y="1410"/>
                    <a:pt x="2069" y="1377"/>
                    <a:pt x="2069" y="1343"/>
                  </a:cubicBezTo>
                  <a:cubicBezTo>
                    <a:pt x="2069" y="1277"/>
                    <a:pt x="2069" y="1243"/>
                    <a:pt x="2102" y="1210"/>
                  </a:cubicBezTo>
                  <a:cubicBezTo>
                    <a:pt x="2136" y="1077"/>
                    <a:pt x="2202" y="943"/>
                    <a:pt x="2269" y="843"/>
                  </a:cubicBezTo>
                  <a:cubicBezTo>
                    <a:pt x="2336" y="743"/>
                    <a:pt x="2403" y="643"/>
                    <a:pt x="2469" y="576"/>
                  </a:cubicBezTo>
                  <a:cubicBezTo>
                    <a:pt x="2536" y="510"/>
                    <a:pt x="2603" y="476"/>
                    <a:pt x="2669" y="443"/>
                  </a:cubicBezTo>
                  <a:cubicBezTo>
                    <a:pt x="2703" y="443"/>
                    <a:pt x="2736" y="409"/>
                    <a:pt x="2736" y="409"/>
                  </a:cubicBezTo>
                  <a:cubicBezTo>
                    <a:pt x="2836" y="343"/>
                    <a:pt x="2870" y="243"/>
                    <a:pt x="2836" y="143"/>
                  </a:cubicBezTo>
                  <a:cubicBezTo>
                    <a:pt x="2809" y="60"/>
                    <a:pt x="2714" y="1"/>
                    <a:pt x="262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g5552a0a7784c1f3_148"/>
            <p:cNvSpPr/>
            <p:nvPr/>
          </p:nvSpPr>
          <p:spPr>
            <a:xfrm>
              <a:off x="4150625" y="2562475"/>
              <a:ext cx="45075" cy="13375"/>
            </a:xfrm>
            <a:custGeom>
              <a:rect b="b" l="l" r="r" t="t"/>
              <a:pathLst>
                <a:path extrusionOk="0" h="535" w="1803">
                  <a:moveTo>
                    <a:pt x="935" y="1"/>
                  </a:moveTo>
                  <a:cubicBezTo>
                    <a:pt x="860" y="1"/>
                    <a:pt x="785" y="9"/>
                    <a:pt x="701" y="26"/>
                  </a:cubicBezTo>
                  <a:lnTo>
                    <a:pt x="168" y="193"/>
                  </a:lnTo>
                  <a:cubicBezTo>
                    <a:pt x="68" y="226"/>
                    <a:pt x="1" y="293"/>
                    <a:pt x="34" y="393"/>
                  </a:cubicBezTo>
                  <a:cubicBezTo>
                    <a:pt x="62" y="475"/>
                    <a:pt x="134" y="535"/>
                    <a:pt x="196" y="535"/>
                  </a:cubicBezTo>
                  <a:cubicBezTo>
                    <a:pt x="210" y="535"/>
                    <a:pt x="223" y="532"/>
                    <a:pt x="234" y="526"/>
                  </a:cubicBezTo>
                  <a:lnTo>
                    <a:pt x="801" y="359"/>
                  </a:lnTo>
                  <a:cubicBezTo>
                    <a:pt x="852" y="343"/>
                    <a:pt x="902" y="334"/>
                    <a:pt x="952" y="334"/>
                  </a:cubicBezTo>
                  <a:cubicBezTo>
                    <a:pt x="1002" y="334"/>
                    <a:pt x="1052" y="343"/>
                    <a:pt x="1102" y="359"/>
                  </a:cubicBezTo>
                  <a:lnTo>
                    <a:pt x="1569" y="460"/>
                  </a:lnTo>
                  <a:cubicBezTo>
                    <a:pt x="1602" y="493"/>
                    <a:pt x="1602" y="493"/>
                    <a:pt x="1635" y="493"/>
                  </a:cubicBezTo>
                  <a:cubicBezTo>
                    <a:pt x="1702" y="460"/>
                    <a:pt x="1769" y="426"/>
                    <a:pt x="1769" y="359"/>
                  </a:cubicBezTo>
                  <a:cubicBezTo>
                    <a:pt x="1802" y="259"/>
                    <a:pt x="1735" y="159"/>
                    <a:pt x="1635" y="126"/>
                  </a:cubicBezTo>
                  <a:lnTo>
                    <a:pt x="1168" y="26"/>
                  </a:lnTo>
                  <a:cubicBezTo>
                    <a:pt x="1085" y="9"/>
                    <a:pt x="1010" y="1"/>
                    <a:pt x="93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g5552a0a7784c1f3_148"/>
            <p:cNvSpPr/>
            <p:nvPr/>
          </p:nvSpPr>
          <p:spPr>
            <a:xfrm>
              <a:off x="4199000" y="2611250"/>
              <a:ext cx="28375" cy="38700"/>
            </a:xfrm>
            <a:custGeom>
              <a:rect b="b" l="l" r="r" t="t"/>
              <a:pathLst>
                <a:path extrusionOk="0" h="1548" w="1135">
                  <a:moveTo>
                    <a:pt x="928" y="1"/>
                  </a:moveTo>
                  <a:cubicBezTo>
                    <a:pt x="867" y="1"/>
                    <a:pt x="795" y="55"/>
                    <a:pt x="768" y="110"/>
                  </a:cubicBezTo>
                  <a:lnTo>
                    <a:pt x="601" y="643"/>
                  </a:lnTo>
                  <a:cubicBezTo>
                    <a:pt x="568" y="743"/>
                    <a:pt x="501" y="844"/>
                    <a:pt x="434" y="910"/>
                  </a:cubicBezTo>
                  <a:lnTo>
                    <a:pt x="67" y="1244"/>
                  </a:lnTo>
                  <a:cubicBezTo>
                    <a:pt x="67" y="1244"/>
                    <a:pt x="34" y="1277"/>
                    <a:pt x="34" y="1277"/>
                  </a:cubicBezTo>
                  <a:cubicBezTo>
                    <a:pt x="1" y="1344"/>
                    <a:pt x="1" y="1444"/>
                    <a:pt x="67" y="1477"/>
                  </a:cubicBezTo>
                  <a:cubicBezTo>
                    <a:pt x="109" y="1519"/>
                    <a:pt x="163" y="1547"/>
                    <a:pt x="214" y="1547"/>
                  </a:cubicBezTo>
                  <a:cubicBezTo>
                    <a:pt x="245" y="1547"/>
                    <a:pt x="275" y="1536"/>
                    <a:pt x="301" y="1511"/>
                  </a:cubicBezTo>
                  <a:lnTo>
                    <a:pt x="668" y="1177"/>
                  </a:lnTo>
                  <a:cubicBezTo>
                    <a:pt x="801" y="1044"/>
                    <a:pt x="868" y="910"/>
                    <a:pt x="935" y="777"/>
                  </a:cubicBezTo>
                  <a:lnTo>
                    <a:pt x="1101" y="210"/>
                  </a:lnTo>
                  <a:cubicBezTo>
                    <a:pt x="1135" y="143"/>
                    <a:pt x="1068" y="43"/>
                    <a:pt x="968" y="10"/>
                  </a:cubicBezTo>
                  <a:cubicBezTo>
                    <a:pt x="956" y="4"/>
                    <a:pt x="942" y="1"/>
                    <a:pt x="9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g5552a0a7784c1f3_148"/>
            <p:cNvSpPr/>
            <p:nvPr/>
          </p:nvSpPr>
          <p:spPr>
            <a:xfrm>
              <a:off x="4124775" y="2609800"/>
              <a:ext cx="21725" cy="41800"/>
            </a:xfrm>
            <a:custGeom>
              <a:rect b="b" l="l" r="r" t="t"/>
              <a:pathLst>
                <a:path extrusionOk="0" h="1672" w="869">
                  <a:moveTo>
                    <a:pt x="168" y="1"/>
                  </a:moveTo>
                  <a:cubicBezTo>
                    <a:pt x="101" y="1"/>
                    <a:pt x="1" y="101"/>
                    <a:pt x="34" y="201"/>
                  </a:cubicBezTo>
                  <a:lnTo>
                    <a:pt x="68" y="668"/>
                  </a:lnTo>
                  <a:cubicBezTo>
                    <a:pt x="68" y="835"/>
                    <a:pt x="134" y="1002"/>
                    <a:pt x="201" y="1135"/>
                  </a:cubicBezTo>
                  <a:lnTo>
                    <a:pt x="535" y="1602"/>
                  </a:lnTo>
                  <a:cubicBezTo>
                    <a:pt x="576" y="1643"/>
                    <a:pt x="630" y="1672"/>
                    <a:pt x="681" y="1672"/>
                  </a:cubicBezTo>
                  <a:cubicBezTo>
                    <a:pt x="712" y="1672"/>
                    <a:pt x="743" y="1661"/>
                    <a:pt x="768" y="1635"/>
                  </a:cubicBezTo>
                  <a:cubicBezTo>
                    <a:pt x="868" y="1602"/>
                    <a:pt x="868" y="1469"/>
                    <a:pt x="835" y="1402"/>
                  </a:cubicBezTo>
                  <a:lnTo>
                    <a:pt x="501" y="935"/>
                  </a:lnTo>
                  <a:cubicBezTo>
                    <a:pt x="434" y="835"/>
                    <a:pt x="401" y="735"/>
                    <a:pt x="401" y="635"/>
                  </a:cubicBezTo>
                  <a:lnTo>
                    <a:pt x="368" y="168"/>
                  </a:lnTo>
                  <a:cubicBezTo>
                    <a:pt x="368" y="134"/>
                    <a:pt x="368" y="134"/>
                    <a:pt x="368" y="101"/>
                  </a:cubicBezTo>
                  <a:cubicBezTo>
                    <a:pt x="334" y="34"/>
                    <a:pt x="268" y="1"/>
                    <a:pt x="16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g5552a0a7784c1f3_148"/>
            <p:cNvSpPr/>
            <p:nvPr/>
          </p:nvSpPr>
          <p:spPr>
            <a:xfrm>
              <a:off x="2426075" y="2369850"/>
              <a:ext cx="283550" cy="234150"/>
            </a:xfrm>
            <a:custGeom>
              <a:rect b="b" l="l" r="r" t="t"/>
              <a:pathLst>
                <a:path extrusionOk="0" h="9366" w="11342">
                  <a:moveTo>
                    <a:pt x="5659" y="0"/>
                  </a:moveTo>
                  <a:cubicBezTo>
                    <a:pt x="4762" y="0"/>
                    <a:pt x="3870" y="442"/>
                    <a:pt x="3369" y="1326"/>
                  </a:cubicBezTo>
                  <a:lnTo>
                    <a:pt x="1001" y="5396"/>
                  </a:lnTo>
                  <a:cubicBezTo>
                    <a:pt x="0" y="7164"/>
                    <a:pt x="1268" y="9365"/>
                    <a:pt x="3303" y="9365"/>
                  </a:cubicBezTo>
                  <a:lnTo>
                    <a:pt x="8006" y="9365"/>
                  </a:lnTo>
                  <a:cubicBezTo>
                    <a:pt x="10074" y="9365"/>
                    <a:pt x="11342" y="7164"/>
                    <a:pt x="10308" y="5396"/>
                  </a:cubicBezTo>
                  <a:lnTo>
                    <a:pt x="7973" y="1326"/>
                  </a:lnTo>
                  <a:cubicBezTo>
                    <a:pt x="7456" y="442"/>
                    <a:pt x="6555" y="0"/>
                    <a:pt x="56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g5552a0a7784c1f3_148"/>
            <p:cNvSpPr/>
            <p:nvPr/>
          </p:nvSpPr>
          <p:spPr>
            <a:xfrm>
              <a:off x="2483600" y="2421950"/>
              <a:ext cx="167650" cy="149875"/>
            </a:xfrm>
            <a:custGeom>
              <a:rect b="b" l="l" r="r" t="t"/>
              <a:pathLst>
                <a:path extrusionOk="0" h="5995" w="6706">
                  <a:moveTo>
                    <a:pt x="3337" y="2945"/>
                  </a:moveTo>
                  <a:cubicBezTo>
                    <a:pt x="3570" y="2945"/>
                    <a:pt x="3737" y="3145"/>
                    <a:pt x="3737" y="3379"/>
                  </a:cubicBezTo>
                  <a:cubicBezTo>
                    <a:pt x="3737" y="3612"/>
                    <a:pt x="3537" y="3812"/>
                    <a:pt x="3303" y="3812"/>
                  </a:cubicBezTo>
                  <a:cubicBezTo>
                    <a:pt x="3070" y="3812"/>
                    <a:pt x="2870" y="3612"/>
                    <a:pt x="2870" y="3379"/>
                  </a:cubicBezTo>
                  <a:cubicBezTo>
                    <a:pt x="2903" y="3112"/>
                    <a:pt x="3070" y="2945"/>
                    <a:pt x="3337" y="2945"/>
                  </a:cubicBezTo>
                  <a:close/>
                  <a:moveTo>
                    <a:pt x="2637" y="1"/>
                  </a:moveTo>
                  <a:cubicBezTo>
                    <a:pt x="2616" y="1"/>
                    <a:pt x="2593" y="4"/>
                    <a:pt x="2569" y="10"/>
                  </a:cubicBezTo>
                  <a:cubicBezTo>
                    <a:pt x="2569" y="10"/>
                    <a:pt x="2536" y="43"/>
                    <a:pt x="2469" y="43"/>
                  </a:cubicBezTo>
                  <a:cubicBezTo>
                    <a:pt x="2403" y="76"/>
                    <a:pt x="2336" y="110"/>
                    <a:pt x="2203" y="210"/>
                  </a:cubicBezTo>
                  <a:cubicBezTo>
                    <a:pt x="2102" y="276"/>
                    <a:pt x="1969" y="376"/>
                    <a:pt x="1869" y="510"/>
                  </a:cubicBezTo>
                  <a:cubicBezTo>
                    <a:pt x="1736" y="643"/>
                    <a:pt x="1602" y="810"/>
                    <a:pt x="1535" y="1044"/>
                  </a:cubicBezTo>
                  <a:cubicBezTo>
                    <a:pt x="1502" y="1077"/>
                    <a:pt x="1502" y="1144"/>
                    <a:pt x="1469" y="1210"/>
                  </a:cubicBezTo>
                  <a:cubicBezTo>
                    <a:pt x="1469" y="1244"/>
                    <a:pt x="1435" y="1310"/>
                    <a:pt x="1435" y="1377"/>
                  </a:cubicBezTo>
                  <a:cubicBezTo>
                    <a:pt x="1435" y="1444"/>
                    <a:pt x="1435" y="1511"/>
                    <a:pt x="1435" y="1544"/>
                  </a:cubicBezTo>
                  <a:lnTo>
                    <a:pt x="1435" y="1577"/>
                  </a:lnTo>
                  <a:lnTo>
                    <a:pt x="1435" y="1611"/>
                  </a:lnTo>
                  <a:lnTo>
                    <a:pt x="1435" y="1677"/>
                  </a:lnTo>
                  <a:cubicBezTo>
                    <a:pt x="1435" y="1711"/>
                    <a:pt x="1435" y="1744"/>
                    <a:pt x="1435" y="1777"/>
                  </a:cubicBezTo>
                  <a:cubicBezTo>
                    <a:pt x="1435" y="1944"/>
                    <a:pt x="1469" y="2178"/>
                    <a:pt x="1569" y="2345"/>
                  </a:cubicBezTo>
                  <a:cubicBezTo>
                    <a:pt x="1535" y="2345"/>
                    <a:pt x="1535" y="2378"/>
                    <a:pt x="1502" y="2378"/>
                  </a:cubicBezTo>
                  <a:cubicBezTo>
                    <a:pt x="1435" y="2378"/>
                    <a:pt x="1369" y="2378"/>
                    <a:pt x="1302" y="2411"/>
                  </a:cubicBezTo>
                  <a:cubicBezTo>
                    <a:pt x="1235" y="2411"/>
                    <a:pt x="1168" y="2445"/>
                    <a:pt x="1102" y="2478"/>
                  </a:cubicBezTo>
                  <a:cubicBezTo>
                    <a:pt x="1035" y="2511"/>
                    <a:pt x="968" y="2545"/>
                    <a:pt x="902" y="2578"/>
                  </a:cubicBezTo>
                  <a:cubicBezTo>
                    <a:pt x="868" y="2578"/>
                    <a:pt x="868" y="2611"/>
                    <a:pt x="835" y="2611"/>
                  </a:cubicBezTo>
                  <a:lnTo>
                    <a:pt x="802" y="2645"/>
                  </a:lnTo>
                  <a:lnTo>
                    <a:pt x="768" y="2645"/>
                  </a:lnTo>
                  <a:lnTo>
                    <a:pt x="768" y="2678"/>
                  </a:lnTo>
                  <a:lnTo>
                    <a:pt x="735" y="2678"/>
                  </a:lnTo>
                  <a:cubicBezTo>
                    <a:pt x="701" y="2711"/>
                    <a:pt x="635" y="2745"/>
                    <a:pt x="601" y="2778"/>
                  </a:cubicBezTo>
                  <a:cubicBezTo>
                    <a:pt x="501" y="2878"/>
                    <a:pt x="435" y="2945"/>
                    <a:pt x="368" y="3045"/>
                  </a:cubicBezTo>
                  <a:cubicBezTo>
                    <a:pt x="234" y="3245"/>
                    <a:pt x="134" y="3445"/>
                    <a:pt x="68" y="3612"/>
                  </a:cubicBezTo>
                  <a:cubicBezTo>
                    <a:pt x="34" y="3779"/>
                    <a:pt x="1" y="3946"/>
                    <a:pt x="34" y="4079"/>
                  </a:cubicBezTo>
                  <a:cubicBezTo>
                    <a:pt x="1" y="4146"/>
                    <a:pt x="34" y="4213"/>
                    <a:pt x="34" y="4246"/>
                  </a:cubicBezTo>
                  <a:cubicBezTo>
                    <a:pt x="34" y="4313"/>
                    <a:pt x="34" y="4346"/>
                    <a:pt x="34" y="4379"/>
                  </a:cubicBezTo>
                  <a:cubicBezTo>
                    <a:pt x="68" y="4446"/>
                    <a:pt x="68" y="4479"/>
                    <a:pt x="68" y="4479"/>
                  </a:cubicBezTo>
                  <a:cubicBezTo>
                    <a:pt x="101" y="4579"/>
                    <a:pt x="201" y="4646"/>
                    <a:pt x="301" y="4646"/>
                  </a:cubicBezTo>
                  <a:cubicBezTo>
                    <a:pt x="401" y="4613"/>
                    <a:pt x="501" y="4513"/>
                    <a:pt x="501" y="4413"/>
                  </a:cubicBezTo>
                  <a:cubicBezTo>
                    <a:pt x="501" y="4413"/>
                    <a:pt x="501" y="4379"/>
                    <a:pt x="501" y="4313"/>
                  </a:cubicBezTo>
                  <a:cubicBezTo>
                    <a:pt x="501" y="4279"/>
                    <a:pt x="501" y="4246"/>
                    <a:pt x="501" y="4213"/>
                  </a:cubicBezTo>
                  <a:cubicBezTo>
                    <a:pt x="501" y="4179"/>
                    <a:pt x="501" y="4146"/>
                    <a:pt x="501" y="4112"/>
                  </a:cubicBezTo>
                  <a:cubicBezTo>
                    <a:pt x="535" y="4012"/>
                    <a:pt x="568" y="3912"/>
                    <a:pt x="601" y="3779"/>
                  </a:cubicBezTo>
                  <a:cubicBezTo>
                    <a:pt x="668" y="3679"/>
                    <a:pt x="735" y="3545"/>
                    <a:pt x="835" y="3445"/>
                  </a:cubicBezTo>
                  <a:cubicBezTo>
                    <a:pt x="868" y="3379"/>
                    <a:pt x="935" y="3312"/>
                    <a:pt x="1002" y="3279"/>
                  </a:cubicBezTo>
                  <a:cubicBezTo>
                    <a:pt x="1035" y="3245"/>
                    <a:pt x="1068" y="3245"/>
                    <a:pt x="1102" y="3212"/>
                  </a:cubicBezTo>
                  <a:cubicBezTo>
                    <a:pt x="1135" y="3178"/>
                    <a:pt x="1202" y="3178"/>
                    <a:pt x="1235" y="3145"/>
                  </a:cubicBezTo>
                  <a:cubicBezTo>
                    <a:pt x="1269" y="3145"/>
                    <a:pt x="1302" y="3112"/>
                    <a:pt x="1335" y="3112"/>
                  </a:cubicBezTo>
                  <a:cubicBezTo>
                    <a:pt x="1369" y="3112"/>
                    <a:pt x="1435" y="3078"/>
                    <a:pt x="1469" y="3078"/>
                  </a:cubicBezTo>
                  <a:cubicBezTo>
                    <a:pt x="1502" y="3078"/>
                    <a:pt x="1569" y="3045"/>
                    <a:pt x="1602" y="3045"/>
                  </a:cubicBezTo>
                  <a:lnTo>
                    <a:pt x="1736" y="3045"/>
                  </a:lnTo>
                  <a:cubicBezTo>
                    <a:pt x="1902" y="3045"/>
                    <a:pt x="2102" y="3112"/>
                    <a:pt x="2269" y="3178"/>
                  </a:cubicBezTo>
                  <a:cubicBezTo>
                    <a:pt x="2436" y="3279"/>
                    <a:pt x="2569" y="3412"/>
                    <a:pt x="2670" y="3579"/>
                  </a:cubicBezTo>
                  <a:cubicBezTo>
                    <a:pt x="2703" y="3579"/>
                    <a:pt x="2736" y="3679"/>
                    <a:pt x="2770" y="3712"/>
                  </a:cubicBezTo>
                  <a:cubicBezTo>
                    <a:pt x="2770" y="3746"/>
                    <a:pt x="2770" y="3746"/>
                    <a:pt x="2770" y="3779"/>
                  </a:cubicBezTo>
                  <a:cubicBezTo>
                    <a:pt x="2803" y="3779"/>
                    <a:pt x="2803" y="3812"/>
                    <a:pt x="2803" y="3846"/>
                  </a:cubicBezTo>
                  <a:cubicBezTo>
                    <a:pt x="2836" y="3912"/>
                    <a:pt x="2836" y="4012"/>
                    <a:pt x="2870" y="4112"/>
                  </a:cubicBezTo>
                  <a:cubicBezTo>
                    <a:pt x="2870" y="4279"/>
                    <a:pt x="2836" y="4479"/>
                    <a:pt x="2770" y="4646"/>
                  </a:cubicBezTo>
                  <a:cubicBezTo>
                    <a:pt x="2703" y="4813"/>
                    <a:pt x="2603" y="4980"/>
                    <a:pt x="2469" y="5080"/>
                  </a:cubicBezTo>
                  <a:lnTo>
                    <a:pt x="2403" y="5113"/>
                  </a:lnTo>
                  <a:lnTo>
                    <a:pt x="2403" y="5147"/>
                  </a:lnTo>
                  <a:lnTo>
                    <a:pt x="2369" y="5147"/>
                  </a:lnTo>
                  <a:cubicBezTo>
                    <a:pt x="2336" y="5180"/>
                    <a:pt x="2269" y="5213"/>
                    <a:pt x="2269" y="5213"/>
                  </a:cubicBezTo>
                  <a:cubicBezTo>
                    <a:pt x="2236" y="5247"/>
                    <a:pt x="2203" y="5247"/>
                    <a:pt x="2169" y="5280"/>
                  </a:cubicBezTo>
                  <a:cubicBezTo>
                    <a:pt x="2136" y="5280"/>
                    <a:pt x="2069" y="5313"/>
                    <a:pt x="2036" y="5313"/>
                  </a:cubicBezTo>
                  <a:cubicBezTo>
                    <a:pt x="1902" y="5380"/>
                    <a:pt x="1769" y="5380"/>
                    <a:pt x="1635" y="5380"/>
                  </a:cubicBezTo>
                  <a:cubicBezTo>
                    <a:pt x="1502" y="5380"/>
                    <a:pt x="1402" y="5347"/>
                    <a:pt x="1302" y="5347"/>
                  </a:cubicBezTo>
                  <a:cubicBezTo>
                    <a:pt x="1235" y="5313"/>
                    <a:pt x="1135" y="5280"/>
                    <a:pt x="1102" y="5247"/>
                  </a:cubicBezTo>
                  <a:cubicBezTo>
                    <a:pt x="1068" y="5247"/>
                    <a:pt x="1035" y="5213"/>
                    <a:pt x="1035" y="5213"/>
                  </a:cubicBezTo>
                  <a:lnTo>
                    <a:pt x="1002" y="5213"/>
                  </a:lnTo>
                  <a:cubicBezTo>
                    <a:pt x="984" y="5204"/>
                    <a:pt x="961" y="5200"/>
                    <a:pt x="936" y="5200"/>
                  </a:cubicBezTo>
                  <a:cubicBezTo>
                    <a:pt x="868" y="5200"/>
                    <a:pt x="784" y="5231"/>
                    <a:pt x="735" y="5280"/>
                  </a:cubicBezTo>
                  <a:cubicBezTo>
                    <a:pt x="668" y="5380"/>
                    <a:pt x="701" y="5513"/>
                    <a:pt x="802" y="5580"/>
                  </a:cubicBezTo>
                  <a:cubicBezTo>
                    <a:pt x="802" y="5580"/>
                    <a:pt x="835" y="5614"/>
                    <a:pt x="868" y="5647"/>
                  </a:cubicBezTo>
                  <a:cubicBezTo>
                    <a:pt x="935" y="5680"/>
                    <a:pt x="1002" y="5747"/>
                    <a:pt x="1135" y="5814"/>
                  </a:cubicBezTo>
                  <a:cubicBezTo>
                    <a:pt x="1269" y="5847"/>
                    <a:pt x="1402" y="5914"/>
                    <a:pt x="1602" y="5947"/>
                  </a:cubicBezTo>
                  <a:cubicBezTo>
                    <a:pt x="1769" y="5947"/>
                    <a:pt x="1969" y="5947"/>
                    <a:pt x="2203" y="5914"/>
                  </a:cubicBezTo>
                  <a:cubicBezTo>
                    <a:pt x="2269" y="5880"/>
                    <a:pt x="2336" y="5880"/>
                    <a:pt x="2369" y="5847"/>
                  </a:cubicBezTo>
                  <a:cubicBezTo>
                    <a:pt x="2436" y="5847"/>
                    <a:pt x="2503" y="5814"/>
                    <a:pt x="2569" y="5780"/>
                  </a:cubicBezTo>
                  <a:cubicBezTo>
                    <a:pt x="2636" y="5747"/>
                    <a:pt x="2670" y="5747"/>
                    <a:pt x="2703" y="5714"/>
                  </a:cubicBezTo>
                  <a:lnTo>
                    <a:pt x="2736" y="5680"/>
                  </a:lnTo>
                  <a:lnTo>
                    <a:pt x="2770" y="5680"/>
                  </a:lnTo>
                  <a:lnTo>
                    <a:pt x="2803" y="5647"/>
                  </a:lnTo>
                  <a:cubicBezTo>
                    <a:pt x="2836" y="5647"/>
                    <a:pt x="2836" y="5614"/>
                    <a:pt x="2870" y="5580"/>
                  </a:cubicBezTo>
                  <a:cubicBezTo>
                    <a:pt x="3070" y="5447"/>
                    <a:pt x="3203" y="5280"/>
                    <a:pt x="3337" y="5080"/>
                  </a:cubicBezTo>
                  <a:cubicBezTo>
                    <a:pt x="3370" y="5147"/>
                    <a:pt x="3403" y="5180"/>
                    <a:pt x="3403" y="5213"/>
                  </a:cubicBezTo>
                  <a:cubicBezTo>
                    <a:pt x="3470" y="5280"/>
                    <a:pt x="3503" y="5347"/>
                    <a:pt x="3537" y="5413"/>
                  </a:cubicBezTo>
                  <a:lnTo>
                    <a:pt x="3604" y="5447"/>
                  </a:lnTo>
                  <a:lnTo>
                    <a:pt x="3637" y="5480"/>
                  </a:lnTo>
                  <a:lnTo>
                    <a:pt x="3637" y="5513"/>
                  </a:lnTo>
                  <a:lnTo>
                    <a:pt x="3670" y="5513"/>
                  </a:lnTo>
                  <a:cubicBezTo>
                    <a:pt x="3737" y="5580"/>
                    <a:pt x="3770" y="5614"/>
                    <a:pt x="3837" y="5647"/>
                  </a:cubicBezTo>
                  <a:cubicBezTo>
                    <a:pt x="3937" y="5714"/>
                    <a:pt x="4037" y="5780"/>
                    <a:pt x="4137" y="5847"/>
                  </a:cubicBezTo>
                  <a:cubicBezTo>
                    <a:pt x="4337" y="5947"/>
                    <a:pt x="4538" y="5980"/>
                    <a:pt x="4738" y="5980"/>
                  </a:cubicBezTo>
                  <a:cubicBezTo>
                    <a:pt x="4787" y="5990"/>
                    <a:pt x="4835" y="5994"/>
                    <a:pt x="4883" y="5994"/>
                  </a:cubicBezTo>
                  <a:cubicBezTo>
                    <a:pt x="4999" y="5994"/>
                    <a:pt x="5110" y="5971"/>
                    <a:pt x="5205" y="5947"/>
                  </a:cubicBezTo>
                  <a:cubicBezTo>
                    <a:pt x="5271" y="5947"/>
                    <a:pt x="5305" y="5947"/>
                    <a:pt x="5371" y="5914"/>
                  </a:cubicBezTo>
                  <a:cubicBezTo>
                    <a:pt x="5405" y="5880"/>
                    <a:pt x="5472" y="5880"/>
                    <a:pt x="5505" y="5880"/>
                  </a:cubicBezTo>
                  <a:cubicBezTo>
                    <a:pt x="5538" y="5847"/>
                    <a:pt x="5572" y="5814"/>
                    <a:pt x="5572" y="5814"/>
                  </a:cubicBezTo>
                  <a:cubicBezTo>
                    <a:pt x="5672" y="5780"/>
                    <a:pt x="5738" y="5680"/>
                    <a:pt x="5705" y="5580"/>
                  </a:cubicBezTo>
                  <a:cubicBezTo>
                    <a:pt x="5677" y="5470"/>
                    <a:pt x="5581" y="5405"/>
                    <a:pt x="5492" y="5405"/>
                  </a:cubicBezTo>
                  <a:cubicBezTo>
                    <a:pt x="5473" y="5405"/>
                    <a:pt x="5455" y="5408"/>
                    <a:pt x="5438" y="5413"/>
                  </a:cubicBezTo>
                  <a:cubicBezTo>
                    <a:pt x="5438" y="5413"/>
                    <a:pt x="5405" y="5447"/>
                    <a:pt x="5338" y="5447"/>
                  </a:cubicBezTo>
                  <a:lnTo>
                    <a:pt x="5271" y="5447"/>
                  </a:lnTo>
                  <a:cubicBezTo>
                    <a:pt x="5205" y="5480"/>
                    <a:pt x="5171" y="5480"/>
                    <a:pt x="5138" y="5480"/>
                  </a:cubicBezTo>
                  <a:cubicBezTo>
                    <a:pt x="5038" y="5480"/>
                    <a:pt x="4938" y="5480"/>
                    <a:pt x="4804" y="5447"/>
                  </a:cubicBezTo>
                  <a:cubicBezTo>
                    <a:pt x="4671" y="5413"/>
                    <a:pt x="4538" y="5380"/>
                    <a:pt x="4404" y="5280"/>
                  </a:cubicBezTo>
                  <a:cubicBezTo>
                    <a:pt x="4337" y="5247"/>
                    <a:pt x="4271" y="5213"/>
                    <a:pt x="4237" y="5147"/>
                  </a:cubicBezTo>
                  <a:cubicBezTo>
                    <a:pt x="4204" y="5113"/>
                    <a:pt x="4171" y="5113"/>
                    <a:pt x="4137" y="5080"/>
                  </a:cubicBezTo>
                  <a:cubicBezTo>
                    <a:pt x="4104" y="5046"/>
                    <a:pt x="4071" y="5013"/>
                    <a:pt x="4037" y="4946"/>
                  </a:cubicBezTo>
                  <a:cubicBezTo>
                    <a:pt x="4037" y="4913"/>
                    <a:pt x="4004" y="4913"/>
                    <a:pt x="3970" y="4880"/>
                  </a:cubicBezTo>
                  <a:cubicBezTo>
                    <a:pt x="3970" y="4813"/>
                    <a:pt x="3937" y="4780"/>
                    <a:pt x="3937" y="4746"/>
                  </a:cubicBezTo>
                  <a:cubicBezTo>
                    <a:pt x="3904" y="4713"/>
                    <a:pt x="3904" y="4680"/>
                    <a:pt x="3870" y="4613"/>
                  </a:cubicBezTo>
                  <a:cubicBezTo>
                    <a:pt x="3870" y="4613"/>
                    <a:pt x="3870" y="4579"/>
                    <a:pt x="3870" y="4546"/>
                  </a:cubicBezTo>
                  <a:lnTo>
                    <a:pt x="3837" y="4479"/>
                  </a:lnTo>
                  <a:cubicBezTo>
                    <a:pt x="3804" y="4313"/>
                    <a:pt x="3837" y="4112"/>
                    <a:pt x="3870" y="3946"/>
                  </a:cubicBezTo>
                  <a:cubicBezTo>
                    <a:pt x="3937" y="3746"/>
                    <a:pt x="4037" y="3579"/>
                    <a:pt x="4171" y="3445"/>
                  </a:cubicBezTo>
                  <a:cubicBezTo>
                    <a:pt x="4171" y="3445"/>
                    <a:pt x="4271" y="3379"/>
                    <a:pt x="4304" y="3345"/>
                  </a:cubicBezTo>
                  <a:cubicBezTo>
                    <a:pt x="4304" y="3345"/>
                    <a:pt x="4337" y="3345"/>
                    <a:pt x="4337" y="3312"/>
                  </a:cubicBezTo>
                  <a:cubicBezTo>
                    <a:pt x="4337" y="3312"/>
                    <a:pt x="4371" y="3279"/>
                    <a:pt x="4404" y="3279"/>
                  </a:cubicBezTo>
                  <a:cubicBezTo>
                    <a:pt x="4471" y="3245"/>
                    <a:pt x="4571" y="3212"/>
                    <a:pt x="4671" y="3178"/>
                  </a:cubicBezTo>
                  <a:cubicBezTo>
                    <a:pt x="4769" y="3139"/>
                    <a:pt x="4878" y="3123"/>
                    <a:pt x="4985" y="3123"/>
                  </a:cubicBezTo>
                  <a:cubicBezTo>
                    <a:pt x="5061" y="3123"/>
                    <a:pt x="5136" y="3131"/>
                    <a:pt x="5205" y="3145"/>
                  </a:cubicBezTo>
                  <a:cubicBezTo>
                    <a:pt x="5371" y="3178"/>
                    <a:pt x="5538" y="3245"/>
                    <a:pt x="5672" y="3345"/>
                  </a:cubicBezTo>
                  <a:lnTo>
                    <a:pt x="5738" y="3412"/>
                  </a:lnTo>
                  <a:lnTo>
                    <a:pt x="5772" y="3412"/>
                  </a:lnTo>
                  <a:lnTo>
                    <a:pt x="5772" y="3445"/>
                  </a:lnTo>
                  <a:cubicBezTo>
                    <a:pt x="5805" y="3479"/>
                    <a:pt x="5872" y="3512"/>
                    <a:pt x="5872" y="3545"/>
                  </a:cubicBezTo>
                  <a:cubicBezTo>
                    <a:pt x="5905" y="3545"/>
                    <a:pt x="5905" y="3579"/>
                    <a:pt x="5939" y="3612"/>
                  </a:cubicBezTo>
                  <a:cubicBezTo>
                    <a:pt x="5972" y="3645"/>
                    <a:pt x="5972" y="3679"/>
                    <a:pt x="6005" y="3712"/>
                  </a:cubicBezTo>
                  <a:cubicBezTo>
                    <a:pt x="6072" y="3846"/>
                    <a:pt x="6139" y="3979"/>
                    <a:pt x="6139" y="4112"/>
                  </a:cubicBezTo>
                  <a:cubicBezTo>
                    <a:pt x="6172" y="4246"/>
                    <a:pt x="6172" y="4346"/>
                    <a:pt x="6172" y="4446"/>
                  </a:cubicBezTo>
                  <a:cubicBezTo>
                    <a:pt x="6172" y="4546"/>
                    <a:pt x="6172" y="4613"/>
                    <a:pt x="6139" y="4646"/>
                  </a:cubicBezTo>
                  <a:cubicBezTo>
                    <a:pt x="6139" y="4713"/>
                    <a:pt x="6139" y="4746"/>
                    <a:pt x="6139" y="4746"/>
                  </a:cubicBezTo>
                  <a:lnTo>
                    <a:pt x="6105" y="4746"/>
                  </a:lnTo>
                  <a:cubicBezTo>
                    <a:pt x="6105" y="4846"/>
                    <a:pt x="6139" y="4946"/>
                    <a:pt x="6239" y="5013"/>
                  </a:cubicBezTo>
                  <a:cubicBezTo>
                    <a:pt x="6262" y="5021"/>
                    <a:pt x="6288" y="5025"/>
                    <a:pt x="6314" y="5025"/>
                  </a:cubicBezTo>
                  <a:cubicBezTo>
                    <a:pt x="6398" y="5025"/>
                    <a:pt x="6488" y="4982"/>
                    <a:pt x="6539" y="4880"/>
                  </a:cubicBezTo>
                  <a:cubicBezTo>
                    <a:pt x="6539" y="4880"/>
                    <a:pt x="6539" y="4846"/>
                    <a:pt x="6572" y="4813"/>
                  </a:cubicBezTo>
                  <a:cubicBezTo>
                    <a:pt x="6606" y="4746"/>
                    <a:pt x="6639" y="4646"/>
                    <a:pt x="6672" y="4513"/>
                  </a:cubicBezTo>
                  <a:cubicBezTo>
                    <a:pt x="6706" y="4379"/>
                    <a:pt x="6706" y="4213"/>
                    <a:pt x="6706" y="4046"/>
                  </a:cubicBezTo>
                  <a:cubicBezTo>
                    <a:pt x="6672" y="3879"/>
                    <a:pt x="6639" y="3645"/>
                    <a:pt x="6539" y="3445"/>
                  </a:cubicBezTo>
                  <a:cubicBezTo>
                    <a:pt x="6539" y="3379"/>
                    <a:pt x="6506" y="3345"/>
                    <a:pt x="6472" y="3279"/>
                  </a:cubicBezTo>
                  <a:cubicBezTo>
                    <a:pt x="6439" y="3245"/>
                    <a:pt x="6406" y="3178"/>
                    <a:pt x="6372" y="3145"/>
                  </a:cubicBezTo>
                  <a:cubicBezTo>
                    <a:pt x="6305" y="3078"/>
                    <a:pt x="6305" y="3045"/>
                    <a:pt x="6239" y="2978"/>
                  </a:cubicBezTo>
                  <a:lnTo>
                    <a:pt x="6205" y="2945"/>
                  </a:lnTo>
                  <a:lnTo>
                    <a:pt x="6172" y="2912"/>
                  </a:lnTo>
                  <a:cubicBezTo>
                    <a:pt x="6172" y="2878"/>
                    <a:pt x="6139" y="2878"/>
                    <a:pt x="6105" y="2845"/>
                  </a:cubicBezTo>
                  <a:cubicBezTo>
                    <a:pt x="5905" y="2678"/>
                    <a:pt x="5638" y="2545"/>
                    <a:pt x="5371" y="2445"/>
                  </a:cubicBezTo>
                  <a:cubicBezTo>
                    <a:pt x="5205" y="2411"/>
                    <a:pt x="5038" y="2411"/>
                    <a:pt x="4871" y="2411"/>
                  </a:cubicBezTo>
                  <a:cubicBezTo>
                    <a:pt x="4871" y="2411"/>
                    <a:pt x="4871" y="2378"/>
                    <a:pt x="4871" y="2378"/>
                  </a:cubicBezTo>
                  <a:cubicBezTo>
                    <a:pt x="4904" y="2311"/>
                    <a:pt x="4938" y="2244"/>
                    <a:pt x="4971" y="2178"/>
                  </a:cubicBezTo>
                  <a:cubicBezTo>
                    <a:pt x="4971" y="2111"/>
                    <a:pt x="5005" y="2044"/>
                    <a:pt x="5005" y="1978"/>
                  </a:cubicBezTo>
                  <a:cubicBezTo>
                    <a:pt x="5005" y="1911"/>
                    <a:pt x="5038" y="1844"/>
                    <a:pt x="5038" y="1777"/>
                  </a:cubicBezTo>
                  <a:cubicBezTo>
                    <a:pt x="5038" y="1744"/>
                    <a:pt x="5038" y="1711"/>
                    <a:pt x="5038" y="1677"/>
                  </a:cubicBezTo>
                  <a:lnTo>
                    <a:pt x="5038" y="1644"/>
                  </a:lnTo>
                  <a:lnTo>
                    <a:pt x="5038" y="1611"/>
                  </a:lnTo>
                  <a:lnTo>
                    <a:pt x="5038" y="1577"/>
                  </a:lnTo>
                  <a:cubicBezTo>
                    <a:pt x="5038" y="1511"/>
                    <a:pt x="5038" y="1444"/>
                    <a:pt x="5038" y="1411"/>
                  </a:cubicBezTo>
                  <a:cubicBezTo>
                    <a:pt x="5005" y="1277"/>
                    <a:pt x="4971" y="1144"/>
                    <a:pt x="4938" y="1044"/>
                  </a:cubicBezTo>
                  <a:cubicBezTo>
                    <a:pt x="4871" y="843"/>
                    <a:pt x="4738" y="643"/>
                    <a:pt x="4604" y="510"/>
                  </a:cubicBezTo>
                  <a:cubicBezTo>
                    <a:pt x="4504" y="376"/>
                    <a:pt x="4371" y="276"/>
                    <a:pt x="4271" y="210"/>
                  </a:cubicBezTo>
                  <a:cubicBezTo>
                    <a:pt x="4204" y="176"/>
                    <a:pt x="4171" y="143"/>
                    <a:pt x="4104" y="110"/>
                  </a:cubicBezTo>
                  <a:cubicBezTo>
                    <a:pt x="4071" y="110"/>
                    <a:pt x="4037" y="76"/>
                    <a:pt x="4004" y="76"/>
                  </a:cubicBezTo>
                  <a:cubicBezTo>
                    <a:pt x="3937" y="43"/>
                    <a:pt x="3904" y="43"/>
                    <a:pt x="3904" y="43"/>
                  </a:cubicBezTo>
                  <a:cubicBezTo>
                    <a:pt x="3877" y="34"/>
                    <a:pt x="3850" y="30"/>
                    <a:pt x="3824" y="30"/>
                  </a:cubicBezTo>
                  <a:cubicBezTo>
                    <a:pt x="3752" y="30"/>
                    <a:pt x="3686" y="61"/>
                    <a:pt x="3637" y="110"/>
                  </a:cubicBezTo>
                  <a:cubicBezTo>
                    <a:pt x="3570" y="243"/>
                    <a:pt x="3637" y="376"/>
                    <a:pt x="3737" y="410"/>
                  </a:cubicBezTo>
                  <a:cubicBezTo>
                    <a:pt x="3737" y="410"/>
                    <a:pt x="3737" y="443"/>
                    <a:pt x="3804" y="477"/>
                  </a:cubicBezTo>
                  <a:cubicBezTo>
                    <a:pt x="3837" y="477"/>
                    <a:pt x="3837" y="510"/>
                    <a:pt x="3870" y="510"/>
                  </a:cubicBezTo>
                  <a:cubicBezTo>
                    <a:pt x="3904" y="543"/>
                    <a:pt x="3937" y="577"/>
                    <a:pt x="3970" y="610"/>
                  </a:cubicBezTo>
                  <a:cubicBezTo>
                    <a:pt x="4037" y="677"/>
                    <a:pt x="4104" y="743"/>
                    <a:pt x="4171" y="843"/>
                  </a:cubicBezTo>
                  <a:cubicBezTo>
                    <a:pt x="4271" y="944"/>
                    <a:pt x="4304" y="1077"/>
                    <a:pt x="4371" y="1244"/>
                  </a:cubicBezTo>
                  <a:cubicBezTo>
                    <a:pt x="4371" y="1310"/>
                    <a:pt x="4371" y="1377"/>
                    <a:pt x="4404" y="1477"/>
                  </a:cubicBezTo>
                  <a:cubicBezTo>
                    <a:pt x="4404" y="1511"/>
                    <a:pt x="4404" y="1544"/>
                    <a:pt x="4404" y="1577"/>
                  </a:cubicBezTo>
                  <a:cubicBezTo>
                    <a:pt x="4371" y="1644"/>
                    <a:pt x="4371" y="1677"/>
                    <a:pt x="4371" y="1744"/>
                  </a:cubicBezTo>
                  <a:cubicBezTo>
                    <a:pt x="4371" y="1777"/>
                    <a:pt x="4371" y="1811"/>
                    <a:pt x="4337" y="1844"/>
                  </a:cubicBezTo>
                  <a:cubicBezTo>
                    <a:pt x="4337" y="1878"/>
                    <a:pt x="4337" y="1911"/>
                    <a:pt x="4304" y="1978"/>
                  </a:cubicBezTo>
                  <a:cubicBezTo>
                    <a:pt x="4304" y="2011"/>
                    <a:pt x="4271" y="2044"/>
                    <a:pt x="4237" y="2078"/>
                  </a:cubicBezTo>
                  <a:cubicBezTo>
                    <a:pt x="4237" y="2111"/>
                    <a:pt x="4237" y="2111"/>
                    <a:pt x="4237" y="2144"/>
                  </a:cubicBezTo>
                  <a:lnTo>
                    <a:pt x="4171" y="2211"/>
                  </a:lnTo>
                  <a:cubicBezTo>
                    <a:pt x="4071" y="2345"/>
                    <a:pt x="3937" y="2478"/>
                    <a:pt x="3770" y="2578"/>
                  </a:cubicBezTo>
                  <a:cubicBezTo>
                    <a:pt x="3604" y="2678"/>
                    <a:pt x="3403" y="2711"/>
                    <a:pt x="3237" y="2711"/>
                  </a:cubicBezTo>
                  <a:cubicBezTo>
                    <a:pt x="3203" y="2711"/>
                    <a:pt x="3103" y="2711"/>
                    <a:pt x="3070" y="2678"/>
                  </a:cubicBezTo>
                  <a:lnTo>
                    <a:pt x="2936" y="2678"/>
                  </a:lnTo>
                  <a:cubicBezTo>
                    <a:pt x="2836" y="2645"/>
                    <a:pt x="2770" y="2611"/>
                    <a:pt x="2670" y="2578"/>
                  </a:cubicBezTo>
                  <a:cubicBezTo>
                    <a:pt x="2503" y="2478"/>
                    <a:pt x="2369" y="2345"/>
                    <a:pt x="2269" y="2178"/>
                  </a:cubicBezTo>
                  <a:cubicBezTo>
                    <a:pt x="2169" y="2044"/>
                    <a:pt x="2102" y="1878"/>
                    <a:pt x="2069" y="1711"/>
                  </a:cubicBezTo>
                  <a:cubicBezTo>
                    <a:pt x="2069" y="1677"/>
                    <a:pt x="2069" y="1644"/>
                    <a:pt x="2069" y="1644"/>
                  </a:cubicBezTo>
                  <a:lnTo>
                    <a:pt x="2069" y="1611"/>
                  </a:lnTo>
                  <a:lnTo>
                    <a:pt x="2069" y="1577"/>
                  </a:lnTo>
                  <a:cubicBezTo>
                    <a:pt x="2069" y="1544"/>
                    <a:pt x="2069" y="1477"/>
                    <a:pt x="2069" y="1444"/>
                  </a:cubicBezTo>
                  <a:cubicBezTo>
                    <a:pt x="2069" y="1411"/>
                    <a:pt x="2069" y="1377"/>
                    <a:pt x="2102" y="1344"/>
                  </a:cubicBezTo>
                  <a:cubicBezTo>
                    <a:pt x="2102" y="1310"/>
                    <a:pt x="2102" y="1244"/>
                    <a:pt x="2102" y="1210"/>
                  </a:cubicBezTo>
                  <a:cubicBezTo>
                    <a:pt x="2136" y="1077"/>
                    <a:pt x="2203" y="944"/>
                    <a:pt x="2269" y="843"/>
                  </a:cubicBezTo>
                  <a:cubicBezTo>
                    <a:pt x="2369" y="743"/>
                    <a:pt x="2436" y="643"/>
                    <a:pt x="2503" y="577"/>
                  </a:cubicBezTo>
                  <a:cubicBezTo>
                    <a:pt x="2569" y="543"/>
                    <a:pt x="2636" y="477"/>
                    <a:pt x="2670" y="477"/>
                  </a:cubicBezTo>
                  <a:cubicBezTo>
                    <a:pt x="2736" y="443"/>
                    <a:pt x="2736" y="410"/>
                    <a:pt x="2736" y="410"/>
                  </a:cubicBezTo>
                  <a:lnTo>
                    <a:pt x="2770" y="410"/>
                  </a:lnTo>
                  <a:cubicBezTo>
                    <a:pt x="2836" y="343"/>
                    <a:pt x="2903" y="243"/>
                    <a:pt x="2870" y="143"/>
                  </a:cubicBezTo>
                  <a:cubicBezTo>
                    <a:pt x="2815" y="61"/>
                    <a:pt x="2737" y="1"/>
                    <a:pt x="263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g5552a0a7784c1f3_148"/>
            <p:cNvSpPr/>
            <p:nvPr/>
          </p:nvSpPr>
          <p:spPr>
            <a:xfrm>
              <a:off x="2542825" y="2458250"/>
              <a:ext cx="45050" cy="13375"/>
            </a:xfrm>
            <a:custGeom>
              <a:rect b="b" l="l" r="r" t="t"/>
              <a:pathLst>
                <a:path extrusionOk="0" h="535" w="1802">
                  <a:moveTo>
                    <a:pt x="922" y="0"/>
                  </a:moveTo>
                  <a:cubicBezTo>
                    <a:pt x="843" y="0"/>
                    <a:pt x="768" y="9"/>
                    <a:pt x="701" y="25"/>
                  </a:cubicBezTo>
                  <a:lnTo>
                    <a:pt x="134" y="192"/>
                  </a:lnTo>
                  <a:cubicBezTo>
                    <a:pt x="34" y="225"/>
                    <a:pt x="0" y="325"/>
                    <a:pt x="34" y="392"/>
                  </a:cubicBezTo>
                  <a:cubicBezTo>
                    <a:pt x="34" y="475"/>
                    <a:pt x="101" y="534"/>
                    <a:pt x="181" y="534"/>
                  </a:cubicBezTo>
                  <a:cubicBezTo>
                    <a:pt x="198" y="534"/>
                    <a:pt x="216" y="532"/>
                    <a:pt x="234" y="526"/>
                  </a:cubicBezTo>
                  <a:lnTo>
                    <a:pt x="768" y="359"/>
                  </a:lnTo>
                  <a:cubicBezTo>
                    <a:pt x="818" y="342"/>
                    <a:pt x="868" y="334"/>
                    <a:pt x="918" y="334"/>
                  </a:cubicBezTo>
                  <a:cubicBezTo>
                    <a:pt x="968" y="334"/>
                    <a:pt x="1018" y="342"/>
                    <a:pt x="1068" y="359"/>
                  </a:cubicBezTo>
                  <a:lnTo>
                    <a:pt x="1568" y="492"/>
                  </a:lnTo>
                  <a:lnTo>
                    <a:pt x="1601" y="492"/>
                  </a:lnTo>
                  <a:cubicBezTo>
                    <a:pt x="1668" y="492"/>
                    <a:pt x="1735" y="426"/>
                    <a:pt x="1768" y="359"/>
                  </a:cubicBezTo>
                  <a:cubicBezTo>
                    <a:pt x="1802" y="259"/>
                    <a:pt x="1735" y="159"/>
                    <a:pt x="1635" y="159"/>
                  </a:cubicBezTo>
                  <a:lnTo>
                    <a:pt x="1168" y="25"/>
                  </a:lnTo>
                  <a:cubicBezTo>
                    <a:pt x="1084" y="9"/>
                    <a:pt x="1001" y="0"/>
                    <a:pt x="92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g5552a0a7784c1f3_148"/>
            <p:cNvSpPr/>
            <p:nvPr/>
          </p:nvSpPr>
          <p:spPr>
            <a:xfrm>
              <a:off x="2591200" y="2507025"/>
              <a:ext cx="27525" cy="38925"/>
            </a:xfrm>
            <a:custGeom>
              <a:rect b="b" l="l" r="r" t="t"/>
              <a:pathLst>
                <a:path extrusionOk="0" h="1557" w="1101">
                  <a:moveTo>
                    <a:pt x="916" y="0"/>
                  </a:moveTo>
                  <a:cubicBezTo>
                    <a:pt x="844" y="0"/>
                    <a:pt x="794" y="55"/>
                    <a:pt x="767" y="109"/>
                  </a:cubicBezTo>
                  <a:lnTo>
                    <a:pt x="600" y="676"/>
                  </a:lnTo>
                  <a:cubicBezTo>
                    <a:pt x="567" y="776"/>
                    <a:pt x="500" y="843"/>
                    <a:pt x="434" y="910"/>
                  </a:cubicBezTo>
                  <a:lnTo>
                    <a:pt x="67" y="1243"/>
                  </a:lnTo>
                  <a:cubicBezTo>
                    <a:pt x="33" y="1243"/>
                    <a:pt x="33" y="1277"/>
                    <a:pt x="33" y="1277"/>
                  </a:cubicBezTo>
                  <a:cubicBezTo>
                    <a:pt x="0" y="1343"/>
                    <a:pt x="0" y="1443"/>
                    <a:pt x="67" y="1477"/>
                  </a:cubicBezTo>
                  <a:cubicBezTo>
                    <a:pt x="85" y="1532"/>
                    <a:pt x="134" y="1557"/>
                    <a:pt x="185" y="1557"/>
                  </a:cubicBezTo>
                  <a:cubicBezTo>
                    <a:pt x="227" y="1557"/>
                    <a:pt x="270" y="1540"/>
                    <a:pt x="300" y="1510"/>
                  </a:cubicBezTo>
                  <a:lnTo>
                    <a:pt x="667" y="1176"/>
                  </a:lnTo>
                  <a:cubicBezTo>
                    <a:pt x="767" y="1076"/>
                    <a:pt x="867" y="910"/>
                    <a:pt x="901" y="776"/>
                  </a:cubicBezTo>
                  <a:lnTo>
                    <a:pt x="1101" y="242"/>
                  </a:lnTo>
                  <a:cubicBezTo>
                    <a:pt x="1101" y="142"/>
                    <a:pt x="1067" y="42"/>
                    <a:pt x="967" y="9"/>
                  </a:cubicBezTo>
                  <a:cubicBezTo>
                    <a:pt x="949" y="3"/>
                    <a:pt x="932" y="0"/>
                    <a:pt x="91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g5552a0a7784c1f3_148"/>
            <p:cNvSpPr/>
            <p:nvPr/>
          </p:nvSpPr>
          <p:spPr>
            <a:xfrm>
              <a:off x="2516975" y="2505575"/>
              <a:ext cx="21700" cy="41800"/>
            </a:xfrm>
            <a:custGeom>
              <a:rect b="b" l="l" r="r" t="t"/>
              <a:pathLst>
                <a:path extrusionOk="0" h="1672" w="868">
                  <a:moveTo>
                    <a:pt x="167" y="0"/>
                  </a:moveTo>
                  <a:cubicBezTo>
                    <a:pt x="67" y="0"/>
                    <a:pt x="0" y="100"/>
                    <a:pt x="0" y="200"/>
                  </a:cubicBezTo>
                  <a:lnTo>
                    <a:pt x="34" y="667"/>
                  </a:lnTo>
                  <a:cubicBezTo>
                    <a:pt x="67" y="834"/>
                    <a:pt x="100" y="1001"/>
                    <a:pt x="200" y="1134"/>
                  </a:cubicBezTo>
                  <a:lnTo>
                    <a:pt x="534" y="1601"/>
                  </a:lnTo>
                  <a:cubicBezTo>
                    <a:pt x="555" y="1643"/>
                    <a:pt x="613" y="1671"/>
                    <a:pt x="671" y="1671"/>
                  </a:cubicBezTo>
                  <a:cubicBezTo>
                    <a:pt x="707" y="1671"/>
                    <a:pt x="742" y="1660"/>
                    <a:pt x="767" y="1635"/>
                  </a:cubicBezTo>
                  <a:cubicBezTo>
                    <a:pt x="834" y="1601"/>
                    <a:pt x="868" y="1501"/>
                    <a:pt x="801" y="1401"/>
                  </a:cubicBezTo>
                  <a:lnTo>
                    <a:pt x="501" y="934"/>
                  </a:lnTo>
                  <a:cubicBezTo>
                    <a:pt x="434" y="868"/>
                    <a:pt x="401" y="767"/>
                    <a:pt x="401" y="667"/>
                  </a:cubicBezTo>
                  <a:lnTo>
                    <a:pt x="367" y="167"/>
                  </a:lnTo>
                  <a:cubicBezTo>
                    <a:pt x="367" y="134"/>
                    <a:pt x="367" y="134"/>
                    <a:pt x="334" y="100"/>
                  </a:cubicBezTo>
                  <a:cubicBezTo>
                    <a:pt x="334" y="34"/>
                    <a:pt x="267" y="0"/>
                    <a:pt x="1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g5552a0a7784c1f3_148"/>
            <p:cNvSpPr/>
            <p:nvPr/>
          </p:nvSpPr>
          <p:spPr>
            <a:xfrm>
              <a:off x="3820400" y="3328875"/>
              <a:ext cx="283550" cy="234975"/>
            </a:xfrm>
            <a:custGeom>
              <a:rect b="b" l="l" r="r" t="t"/>
              <a:pathLst>
                <a:path extrusionOk="0" h="9399" w="11342">
                  <a:moveTo>
                    <a:pt x="5671" y="0"/>
                  </a:moveTo>
                  <a:cubicBezTo>
                    <a:pt x="4779" y="0"/>
                    <a:pt x="3887" y="442"/>
                    <a:pt x="3370" y="1326"/>
                  </a:cubicBezTo>
                  <a:lnTo>
                    <a:pt x="1035" y="5396"/>
                  </a:lnTo>
                  <a:cubicBezTo>
                    <a:pt x="0" y="7197"/>
                    <a:pt x="1268" y="9399"/>
                    <a:pt x="3336" y="9399"/>
                  </a:cubicBezTo>
                  <a:lnTo>
                    <a:pt x="8040" y="9399"/>
                  </a:lnTo>
                  <a:cubicBezTo>
                    <a:pt x="10074" y="9399"/>
                    <a:pt x="11342" y="7197"/>
                    <a:pt x="10341" y="5396"/>
                  </a:cubicBezTo>
                  <a:lnTo>
                    <a:pt x="7973" y="1326"/>
                  </a:lnTo>
                  <a:cubicBezTo>
                    <a:pt x="7456" y="442"/>
                    <a:pt x="6563" y="0"/>
                    <a:pt x="56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g5552a0a7784c1f3_148"/>
            <p:cNvSpPr/>
            <p:nvPr/>
          </p:nvSpPr>
          <p:spPr>
            <a:xfrm>
              <a:off x="3878775" y="3381725"/>
              <a:ext cx="166800" cy="149600"/>
            </a:xfrm>
            <a:custGeom>
              <a:rect b="b" l="l" r="r" t="t"/>
              <a:pathLst>
                <a:path extrusionOk="0" h="5984" w="6672">
                  <a:moveTo>
                    <a:pt x="3303" y="2915"/>
                  </a:moveTo>
                  <a:cubicBezTo>
                    <a:pt x="3536" y="2948"/>
                    <a:pt x="3736" y="3148"/>
                    <a:pt x="3736" y="3382"/>
                  </a:cubicBezTo>
                  <a:cubicBezTo>
                    <a:pt x="3706" y="3598"/>
                    <a:pt x="3560" y="3786"/>
                    <a:pt x="3327" y="3786"/>
                  </a:cubicBezTo>
                  <a:cubicBezTo>
                    <a:pt x="3308" y="3786"/>
                    <a:pt x="3289" y="3785"/>
                    <a:pt x="3269" y="3782"/>
                  </a:cubicBezTo>
                  <a:cubicBezTo>
                    <a:pt x="3036" y="3782"/>
                    <a:pt x="2869" y="3582"/>
                    <a:pt x="2869" y="3348"/>
                  </a:cubicBezTo>
                  <a:cubicBezTo>
                    <a:pt x="2869" y="3115"/>
                    <a:pt x="3069" y="2915"/>
                    <a:pt x="3303" y="2915"/>
                  </a:cubicBezTo>
                  <a:close/>
                  <a:moveTo>
                    <a:pt x="3810" y="0"/>
                  </a:moveTo>
                  <a:cubicBezTo>
                    <a:pt x="3743" y="0"/>
                    <a:pt x="3661" y="38"/>
                    <a:pt x="3636" y="113"/>
                  </a:cubicBezTo>
                  <a:cubicBezTo>
                    <a:pt x="3570" y="213"/>
                    <a:pt x="3603" y="346"/>
                    <a:pt x="3703" y="413"/>
                  </a:cubicBezTo>
                  <a:cubicBezTo>
                    <a:pt x="3703" y="413"/>
                    <a:pt x="3736" y="446"/>
                    <a:pt x="3770" y="446"/>
                  </a:cubicBezTo>
                  <a:cubicBezTo>
                    <a:pt x="3803" y="480"/>
                    <a:pt x="3837" y="480"/>
                    <a:pt x="3837" y="513"/>
                  </a:cubicBezTo>
                  <a:cubicBezTo>
                    <a:pt x="3870" y="546"/>
                    <a:pt x="3903" y="546"/>
                    <a:pt x="3937" y="580"/>
                  </a:cubicBezTo>
                  <a:cubicBezTo>
                    <a:pt x="4003" y="646"/>
                    <a:pt x="4103" y="747"/>
                    <a:pt x="4170" y="847"/>
                  </a:cubicBezTo>
                  <a:cubicBezTo>
                    <a:pt x="4237" y="947"/>
                    <a:pt x="4304" y="1080"/>
                    <a:pt x="4337" y="1214"/>
                  </a:cubicBezTo>
                  <a:cubicBezTo>
                    <a:pt x="4337" y="1314"/>
                    <a:pt x="4370" y="1380"/>
                    <a:pt x="4370" y="1447"/>
                  </a:cubicBezTo>
                  <a:cubicBezTo>
                    <a:pt x="4370" y="1480"/>
                    <a:pt x="4370" y="1547"/>
                    <a:pt x="4370" y="1580"/>
                  </a:cubicBezTo>
                  <a:cubicBezTo>
                    <a:pt x="4370" y="1614"/>
                    <a:pt x="4370" y="1681"/>
                    <a:pt x="4337" y="1714"/>
                  </a:cubicBezTo>
                  <a:cubicBezTo>
                    <a:pt x="4337" y="1747"/>
                    <a:pt x="4337" y="1781"/>
                    <a:pt x="4337" y="1847"/>
                  </a:cubicBezTo>
                  <a:cubicBezTo>
                    <a:pt x="4304" y="1881"/>
                    <a:pt x="4304" y="1914"/>
                    <a:pt x="4270" y="1947"/>
                  </a:cubicBezTo>
                  <a:cubicBezTo>
                    <a:pt x="4270" y="1981"/>
                    <a:pt x="4237" y="2047"/>
                    <a:pt x="4237" y="2081"/>
                  </a:cubicBezTo>
                  <a:cubicBezTo>
                    <a:pt x="4203" y="2081"/>
                    <a:pt x="4203" y="2114"/>
                    <a:pt x="4203" y="2148"/>
                  </a:cubicBezTo>
                  <a:lnTo>
                    <a:pt x="4170" y="2181"/>
                  </a:lnTo>
                  <a:cubicBezTo>
                    <a:pt x="4070" y="2348"/>
                    <a:pt x="3903" y="2481"/>
                    <a:pt x="3736" y="2548"/>
                  </a:cubicBezTo>
                  <a:cubicBezTo>
                    <a:pt x="3570" y="2648"/>
                    <a:pt x="3403" y="2681"/>
                    <a:pt x="3203" y="2681"/>
                  </a:cubicBezTo>
                  <a:lnTo>
                    <a:pt x="2969" y="2681"/>
                  </a:lnTo>
                  <a:cubicBezTo>
                    <a:pt x="2969" y="2681"/>
                    <a:pt x="2936" y="2648"/>
                    <a:pt x="2903" y="2648"/>
                  </a:cubicBezTo>
                  <a:cubicBezTo>
                    <a:pt x="2836" y="2648"/>
                    <a:pt x="2736" y="2615"/>
                    <a:pt x="2669" y="2548"/>
                  </a:cubicBezTo>
                  <a:cubicBezTo>
                    <a:pt x="2502" y="2448"/>
                    <a:pt x="2335" y="2348"/>
                    <a:pt x="2235" y="2181"/>
                  </a:cubicBezTo>
                  <a:cubicBezTo>
                    <a:pt x="2135" y="2014"/>
                    <a:pt x="2069" y="1847"/>
                    <a:pt x="2069" y="1681"/>
                  </a:cubicBezTo>
                  <a:cubicBezTo>
                    <a:pt x="2069" y="1681"/>
                    <a:pt x="2069" y="1647"/>
                    <a:pt x="2069" y="1614"/>
                  </a:cubicBezTo>
                  <a:lnTo>
                    <a:pt x="2035" y="1614"/>
                  </a:lnTo>
                  <a:lnTo>
                    <a:pt x="2035" y="1580"/>
                  </a:lnTo>
                  <a:cubicBezTo>
                    <a:pt x="2035" y="1514"/>
                    <a:pt x="2035" y="1480"/>
                    <a:pt x="2035" y="1447"/>
                  </a:cubicBezTo>
                  <a:cubicBezTo>
                    <a:pt x="2035" y="1414"/>
                    <a:pt x="2069" y="1347"/>
                    <a:pt x="2069" y="1314"/>
                  </a:cubicBezTo>
                  <a:cubicBezTo>
                    <a:pt x="2069" y="1280"/>
                    <a:pt x="2069" y="1247"/>
                    <a:pt x="2102" y="1214"/>
                  </a:cubicBezTo>
                  <a:cubicBezTo>
                    <a:pt x="2135" y="1080"/>
                    <a:pt x="2202" y="947"/>
                    <a:pt x="2269" y="847"/>
                  </a:cubicBezTo>
                  <a:cubicBezTo>
                    <a:pt x="2335" y="713"/>
                    <a:pt x="2402" y="646"/>
                    <a:pt x="2469" y="580"/>
                  </a:cubicBezTo>
                  <a:cubicBezTo>
                    <a:pt x="2536" y="513"/>
                    <a:pt x="2602" y="480"/>
                    <a:pt x="2669" y="446"/>
                  </a:cubicBezTo>
                  <a:cubicBezTo>
                    <a:pt x="2702" y="413"/>
                    <a:pt x="2736" y="413"/>
                    <a:pt x="2736" y="413"/>
                  </a:cubicBezTo>
                  <a:cubicBezTo>
                    <a:pt x="2836" y="346"/>
                    <a:pt x="2869" y="246"/>
                    <a:pt x="2836" y="146"/>
                  </a:cubicBezTo>
                  <a:cubicBezTo>
                    <a:pt x="2808" y="64"/>
                    <a:pt x="2713" y="4"/>
                    <a:pt x="2625" y="4"/>
                  </a:cubicBezTo>
                  <a:cubicBezTo>
                    <a:pt x="2605" y="4"/>
                    <a:pt x="2587" y="7"/>
                    <a:pt x="2569" y="13"/>
                  </a:cubicBezTo>
                  <a:cubicBezTo>
                    <a:pt x="2569" y="13"/>
                    <a:pt x="2536" y="13"/>
                    <a:pt x="2469" y="46"/>
                  </a:cubicBezTo>
                  <a:cubicBezTo>
                    <a:pt x="2402" y="79"/>
                    <a:pt x="2302" y="113"/>
                    <a:pt x="2202" y="179"/>
                  </a:cubicBezTo>
                  <a:cubicBezTo>
                    <a:pt x="2069" y="246"/>
                    <a:pt x="1935" y="346"/>
                    <a:pt x="1835" y="480"/>
                  </a:cubicBezTo>
                  <a:cubicBezTo>
                    <a:pt x="1702" y="613"/>
                    <a:pt x="1602" y="813"/>
                    <a:pt x="1502" y="1013"/>
                  </a:cubicBezTo>
                  <a:cubicBezTo>
                    <a:pt x="1502" y="1080"/>
                    <a:pt x="1468" y="1147"/>
                    <a:pt x="1468" y="1180"/>
                  </a:cubicBezTo>
                  <a:cubicBezTo>
                    <a:pt x="1435" y="1247"/>
                    <a:pt x="1435" y="1314"/>
                    <a:pt x="1401" y="1380"/>
                  </a:cubicBezTo>
                  <a:cubicBezTo>
                    <a:pt x="1401" y="1447"/>
                    <a:pt x="1401" y="1480"/>
                    <a:pt x="1401" y="1547"/>
                  </a:cubicBezTo>
                  <a:lnTo>
                    <a:pt x="1401" y="1580"/>
                  </a:lnTo>
                  <a:lnTo>
                    <a:pt x="1401" y="1614"/>
                  </a:lnTo>
                  <a:lnTo>
                    <a:pt x="1401" y="1647"/>
                  </a:lnTo>
                  <a:cubicBezTo>
                    <a:pt x="1401" y="1681"/>
                    <a:pt x="1401" y="1714"/>
                    <a:pt x="1401" y="1747"/>
                  </a:cubicBezTo>
                  <a:cubicBezTo>
                    <a:pt x="1401" y="1947"/>
                    <a:pt x="1468" y="2148"/>
                    <a:pt x="1535" y="2348"/>
                  </a:cubicBezTo>
                  <a:lnTo>
                    <a:pt x="1468" y="2348"/>
                  </a:lnTo>
                  <a:cubicBezTo>
                    <a:pt x="1401" y="2348"/>
                    <a:pt x="1335" y="2381"/>
                    <a:pt x="1268" y="2414"/>
                  </a:cubicBezTo>
                  <a:cubicBezTo>
                    <a:pt x="1201" y="2414"/>
                    <a:pt x="1135" y="2448"/>
                    <a:pt x="1068" y="2481"/>
                  </a:cubicBezTo>
                  <a:cubicBezTo>
                    <a:pt x="1001" y="2481"/>
                    <a:pt x="934" y="2548"/>
                    <a:pt x="868" y="2548"/>
                  </a:cubicBezTo>
                  <a:cubicBezTo>
                    <a:pt x="868" y="2581"/>
                    <a:pt x="834" y="2581"/>
                    <a:pt x="801" y="2615"/>
                  </a:cubicBezTo>
                  <a:lnTo>
                    <a:pt x="768" y="2615"/>
                  </a:lnTo>
                  <a:lnTo>
                    <a:pt x="768" y="2648"/>
                  </a:lnTo>
                  <a:lnTo>
                    <a:pt x="734" y="2648"/>
                  </a:lnTo>
                  <a:cubicBezTo>
                    <a:pt x="668" y="2715"/>
                    <a:pt x="634" y="2748"/>
                    <a:pt x="568" y="2781"/>
                  </a:cubicBezTo>
                  <a:cubicBezTo>
                    <a:pt x="467" y="2848"/>
                    <a:pt x="401" y="2948"/>
                    <a:pt x="334" y="3048"/>
                  </a:cubicBezTo>
                  <a:cubicBezTo>
                    <a:pt x="201" y="3215"/>
                    <a:pt x="101" y="3415"/>
                    <a:pt x="67" y="3582"/>
                  </a:cubicBezTo>
                  <a:cubicBezTo>
                    <a:pt x="0" y="3782"/>
                    <a:pt x="0" y="3949"/>
                    <a:pt x="0" y="4049"/>
                  </a:cubicBezTo>
                  <a:cubicBezTo>
                    <a:pt x="0" y="4116"/>
                    <a:pt x="0" y="4182"/>
                    <a:pt x="0" y="4249"/>
                  </a:cubicBezTo>
                  <a:cubicBezTo>
                    <a:pt x="0" y="4282"/>
                    <a:pt x="0" y="4349"/>
                    <a:pt x="34" y="4382"/>
                  </a:cubicBezTo>
                  <a:cubicBezTo>
                    <a:pt x="34" y="4416"/>
                    <a:pt x="34" y="4449"/>
                    <a:pt x="34" y="4449"/>
                  </a:cubicBezTo>
                  <a:cubicBezTo>
                    <a:pt x="67" y="4549"/>
                    <a:pt x="167" y="4616"/>
                    <a:pt x="267" y="4616"/>
                  </a:cubicBezTo>
                  <a:cubicBezTo>
                    <a:pt x="401" y="4616"/>
                    <a:pt x="467" y="4516"/>
                    <a:pt x="467" y="4382"/>
                  </a:cubicBezTo>
                  <a:cubicBezTo>
                    <a:pt x="467" y="4382"/>
                    <a:pt x="467" y="4382"/>
                    <a:pt x="467" y="4316"/>
                  </a:cubicBezTo>
                  <a:cubicBezTo>
                    <a:pt x="467" y="4282"/>
                    <a:pt x="467" y="4249"/>
                    <a:pt x="467" y="4216"/>
                  </a:cubicBezTo>
                  <a:cubicBezTo>
                    <a:pt x="467" y="4182"/>
                    <a:pt x="467" y="4149"/>
                    <a:pt x="501" y="4082"/>
                  </a:cubicBezTo>
                  <a:cubicBezTo>
                    <a:pt x="501" y="4016"/>
                    <a:pt x="534" y="3882"/>
                    <a:pt x="568" y="3782"/>
                  </a:cubicBezTo>
                  <a:cubicBezTo>
                    <a:pt x="634" y="3649"/>
                    <a:pt x="701" y="3549"/>
                    <a:pt x="801" y="3415"/>
                  </a:cubicBezTo>
                  <a:cubicBezTo>
                    <a:pt x="868" y="3382"/>
                    <a:pt x="901" y="3315"/>
                    <a:pt x="968" y="3282"/>
                  </a:cubicBezTo>
                  <a:cubicBezTo>
                    <a:pt x="1001" y="3248"/>
                    <a:pt x="1035" y="3215"/>
                    <a:pt x="1068" y="3215"/>
                  </a:cubicBezTo>
                  <a:cubicBezTo>
                    <a:pt x="1135" y="3182"/>
                    <a:pt x="1168" y="3148"/>
                    <a:pt x="1201" y="3148"/>
                  </a:cubicBezTo>
                  <a:cubicBezTo>
                    <a:pt x="1235" y="3115"/>
                    <a:pt x="1268" y="3115"/>
                    <a:pt x="1301" y="3082"/>
                  </a:cubicBezTo>
                  <a:cubicBezTo>
                    <a:pt x="1368" y="3082"/>
                    <a:pt x="1401" y="3082"/>
                    <a:pt x="1435" y="3048"/>
                  </a:cubicBezTo>
                  <a:lnTo>
                    <a:pt x="1702" y="3048"/>
                  </a:lnTo>
                  <a:cubicBezTo>
                    <a:pt x="1902" y="3048"/>
                    <a:pt x="2069" y="3082"/>
                    <a:pt x="2235" y="3182"/>
                  </a:cubicBezTo>
                  <a:cubicBezTo>
                    <a:pt x="2402" y="3282"/>
                    <a:pt x="2536" y="3415"/>
                    <a:pt x="2669" y="3549"/>
                  </a:cubicBezTo>
                  <a:cubicBezTo>
                    <a:pt x="2669" y="3582"/>
                    <a:pt x="2736" y="3682"/>
                    <a:pt x="2736" y="3715"/>
                  </a:cubicBezTo>
                  <a:cubicBezTo>
                    <a:pt x="2736" y="3715"/>
                    <a:pt x="2736" y="3749"/>
                    <a:pt x="2769" y="3749"/>
                  </a:cubicBezTo>
                  <a:cubicBezTo>
                    <a:pt x="2769" y="3782"/>
                    <a:pt x="2769" y="3815"/>
                    <a:pt x="2769" y="3815"/>
                  </a:cubicBezTo>
                  <a:cubicBezTo>
                    <a:pt x="2802" y="3915"/>
                    <a:pt x="2836" y="4016"/>
                    <a:pt x="2836" y="4082"/>
                  </a:cubicBezTo>
                  <a:cubicBezTo>
                    <a:pt x="2836" y="4282"/>
                    <a:pt x="2836" y="4483"/>
                    <a:pt x="2736" y="4649"/>
                  </a:cubicBezTo>
                  <a:cubicBezTo>
                    <a:pt x="2669" y="4816"/>
                    <a:pt x="2569" y="4950"/>
                    <a:pt x="2436" y="5083"/>
                  </a:cubicBezTo>
                  <a:lnTo>
                    <a:pt x="2402" y="5116"/>
                  </a:lnTo>
                  <a:lnTo>
                    <a:pt x="2369" y="5116"/>
                  </a:lnTo>
                  <a:lnTo>
                    <a:pt x="2369" y="5150"/>
                  </a:lnTo>
                  <a:cubicBezTo>
                    <a:pt x="2369" y="5150"/>
                    <a:pt x="2369" y="5135"/>
                    <a:pt x="2359" y="5135"/>
                  </a:cubicBezTo>
                  <a:cubicBezTo>
                    <a:pt x="2354" y="5135"/>
                    <a:pt x="2347" y="5139"/>
                    <a:pt x="2335" y="5150"/>
                  </a:cubicBezTo>
                  <a:cubicBezTo>
                    <a:pt x="2302" y="5183"/>
                    <a:pt x="2269" y="5216"/>
                    <a:pt x="2235" y="5216"/>
                  </a:cubicBezTo>
                  <a:cubicBezTo>
                    <a:pt x="2202" y="5250"/>
                    <a:pt x="2169" y="5250"/>
                    <a:pt x="2135" y="5283"/>
                  </a:cubicBezTo>
                  <a:cubicBezTo>
                    <a:pt x="2102" y="5283"/>
                    <a:pt x="2069" y="5283"/>
                    <a:pt x="2035" y="5316"/>
                  </a:cubicBezTo>
                  <a:cubicBezTo>
                    <a:pt x="1868" y="5350"/>
                    <a:pt x="1735" y="5383"/>
                    <a:pt x="1602" y="5383"/>
                  </a:cubicBezTo>
                  <a:cubicBezTo>
                    <a:pt x="1502" y="5383"/>
                    <a:pt x="1368" y="5350"/>
                    <a:pt x="1268" y="5316"/>
                  </a:cubicBezTo>
                  <a:cubicBezTo>
                    <a:pt x="1201" y="5316"/>
                    <a:pt x="1135" y="5283"/>
                    <a:pt x="1068" y="5250"/>
                  </a:cubicBezTo>
                  <a:cubicBezTo>
                    <a:pt x="1035" y="5216"/>
                    <a:pt x="1001" y="5216"/>
                    <a:pt x="1001" y="5216"/>
                  </a:cubicBezTo>
                  <a:cubicBezTo>
                    <a:pt x="966" y="5193"/>
                    <a:pt x="930" y="5182"/>
                    <a:pt x="896" y="5182"/>
                  </a:cubicBezTo>
                  <a:cubicBezTo>
                    <a:pt x="834" y="5182"/>
                    <a:pt x="777" y="5219"/>
                    <a:pt x="734" y="5283"/>
                  </a:cubicBezTo>
                  <a:cubicBezTo>
                    <a:pt x="668" y="5383"/>
                    <a:pt x="668" y="5517"/>
                    <a:pt x="768" y="5583"/>
                  </a:cubicBezTo>
                  <a:cubicBezTo>
                    <a:pt x="768" y="5583"/>
                    <a:pt x="801" y="5583"/>
                    <a:pt x="868" y="5650"/>
                  </a:cubicBezTo>
                  <a:cubicBezTo>
                    <a:pt x="901" y="5683"/>
                    <a:pt x="1001" y="5750"/>
                    <a:pt x="1101" y="5783"/>
                  </a:cubicBezTo>
                  <a:cubicBezTo>
                    <a:pt x="1235" y="5850"/>
                    <a:pt x="1368" y="5884"/>
                    <a:pt x="1568" y="5917"/>
                  </a:cubicBezTo>
                  <a:cubicBezTo>
                    <a:pt x="1637" y="5931"/>
                    <a:pt x="1718" y="5939"/>
                    <a:pt x="1803" y="5939"/>
                  </a:cubicBezTo>
                  <a:cubicBezTo>
                    <a:pt x="1923" y="5939"/>
                    <a:pt x="2051" y="5923"/>
                    <a:pt x="2169" y="5884"/>
                  </a:cubicBezTo>
                  <a:cubicBezTo>
                    <a:pt x="2235" y="5884"/>
                    <a:pt x="2302" y="5884"/>
                    <a:pt x="2369" y="5850"/>
                  </a:cubicBezTo>
                  <a:cubicBezTo>
                    <a:pt x="2402" y="5817"/>
                    <a:pt x="2469" y="5817"/>
                    <a:pt x="2536" y="5783"/>
                  </a:cubicBezTo>
                  <a:cubicBezTo>
                    <a:pt x="2602" y="5750"/>
                    <a:pt x="2636" y="5717"/>
                    <a:pt x="2669" y="5717"/>
                  </a:cubicBezTo>
                  <a:lnTo>
                    <a:pt x="2702" y="5683"/>
                  </a:lnTo>
                  <a:lnTo>
                    <a:pt x="2736" y="5683"/>
                  </a:lnTo>
                  <a:lnTo>
                    <a:pt x="2769" y="5650"/>
                  </a:lnTo>
                  <a:cubicBezTo>
                    <a:pt x="2802" y="5617"/>
                    <a:pt x="2836" y="5617"/>
                    <a:pt x="2869" y="5583"/>
                  </a:cubicBezTo>
                  <a:cubicBezTo>
                    <a:pt x="3036" y="5450"/>
                    <a:pt x="3203" y="5283"/>
                    <a:pt x="3303" y="5083"/>
                  </a:cubicBezTo>
                  <a:cubicBezTo>
                    <a:pt x="3336" y="5116"/>
                    <a:pt x="3370" y="5183"/>
                    <a:pt x="3403" y="5216"/>
                  </a:cubicBezTo>
                  <a:cubicBezTo>
                    <a:pt x="3436" y="5283"/>
                    <a:pt x="3470" y="5350"/>
                    <a:pt x="3536" y="5383"/>
                  </a:cubicBezTo>
                  <a:lnTo>
                    <a:pt x="3570" y="5450"/>
                  </a:lnTo>
                  <a:lnTo>
                    <a:pt x="3603" y="5483"/>
                  </a:lnTo>
                  <a:lnTo>
                    <a:pt x="3636" y="5483"/>
                  </a:lnTo>
                  <a:lnTo>
                    <a:pt x="3636" y="5517"/>
                  </a:lnTo>
                  <a:lnTo>
                    <a:pt x="3670" y="5517"/>
                  </a:lnTo>
                  <a:cubicBezTo>
                    <a:pt x="3703" y="5550"/>
                    <a:pt x="3736" y="5617"/>
                    <a:pt x="3803" y="5650"/>
                  </a:cubicBezTo>
                  <a:cubicBezTo>
                    <a:pt x="3903" y="5717"/>
                    <a:pt x="4003" y="5783"/>
                    <a:pt x="4103" y="5817"/>
                  </a:cubicBezTo>
                  <a:cubicBezTo>
                    <a:pt x="4304" y="5917"/>
                    <a:pt x="4537" y="5984"/>
                    <a:pt x="4704" y="5984"/>
                  </a:cubicBezTo>
                  <a:cubicBezTo>
                    <a:pt x="4904" y="5984"/>
                    <a:pt x="5037" y="5984"/>
                    <a:pt x="5171" y="5950"/>
                  </a:cubicBezTo>
                  <a:cubicBezTo>
                    <a:pt x="5238" y="5950"/>
                    <a:pt x="5304" y="5917"/>
                    <a:pt x="5338" y="5917"/>
                  </a:cubicBezTo>
                  <a:cubicBezTo>
                    <a:pt x="5404" y="5884"/>
                    <a:pt x="5438" y="5884"/>
                    <a:pt x="5471" y="5850"/>
                  </a:cubicBezTo>
                  <a:cubicBezTo>
                    <a:pt x="5538" y="5850"/>
                    <a:pt x="5538" y="5817"/>
                    <a:pt x="5538" y="5817"/>
                  </a:cubicBezTo>
                  <a:cubicBezTo>
                    <a:pt x="5638" y="5783"/>
                    <a:pt x="5705" y="5683"/>
                    <a:pt x="5671" y="5583"/>
                  </a:cubicBezTo>
                  <a:cubicBezTo>
                    <a:pt x="5644" y="5473"/>
                    <a:pt x="5570" y="5408"/>
                    <a:pt x="5470" y="5408"/>
                  </a:cubicBezTo>
                  <a:cubicBezTo>
                    <a:pt x="5449" y="5408"/>
                    <a:pt x="5427" y="5411"/>
                    <a:pt x="5404" y="5417"/>
                  </a:cubicBezTo>
                  <a:cubicBezTo>
                    <a:pt x="5404" y="5417"/>
                    <a:pt x="5371" y="5417"/>
                    <a:pt x="5304" y="5450"/>
                  </a:cubicBezTo>
                  <a:lnTo>
                    <a:pt x="5104" y="5450"/>
                  </a:lnTo>
                  <a:cubicBezTo>
                    <a:pt x="5071" y="5461"/>
                    <a:pt x="5037" y="5465"/>
                    <a:pt x="5003" y="5465"/>
                  </a:cubicBezTo>
                  <a:cubicBezTo>
                    <a:pt x="4934" y="5465"/>
                    <a:pt x="4859" y="5450"/>
                    <a:pt x="4771" y="5450"/>
                  </a:cubicBezTo>
                  <a:cubicBezTo>
                    <a:pt x="4637" y="5417"/>
                    <a:pt x="4504" y="5350"/>
                    <a:pt x="4404" y="5283"/>
                  </a:cubicBezTo>
                  <a:cubicBezTo>
                    <a:pt x="4337" y="5250"/>
                    <a:pt x="4270" y="5216"/>
                    <a:pt x="4203" y="5150"/>
                  </a:cubicBezTo>
                  <a:cubicBezTo>
                    <a:pt x="4170" y="5116"/>
                    <a:pt x="4137" y="5083"/>
                    <a:pt x="4103" y="5050"/>
                  </a:cubicBezTo>
                  <a:cubicBezTo>
                    <a:pt x="4070" y="5016"/>
                    <a:pt x="4037" y="4983"/>
                    <a:pt x="4037" y="4950"/>
                  </a:cubicBezTo>
                  <a:cubicBezTo>
                    <a:pt x="4003" y="4916"/>
                    <a:pt x="3970" y="4883"/>
                    <a:pt x="3970" y="4849"/>
                  </a:cubicBezTo>
                  <a:cubicBezTo>
                    <a:pt x="3937" y="4816"/>
                    <a:pt x="3903" y="4783"/>
                    <a:pt x="3903" y="4749"/>
                  </a:cubicBezTo>
                  <a:cubicBezTo>
                    <a:pt x="3903" y="4683"/>
                    <a:pt x="3870" y="4649"/>
                    <a:pt x="3870" y="4616"/>
                  </a:cubicBezTo>
                  <a:cubicBezTo>
                    <a:pt x="3837" y="4583"/>
                    <a:pt x="3837" y="4583"/>
                    <a:pt x="3837" y="4549"/>
                  </a:cubicBezTo>
                  <a:lnTo>
                    <a:pt x="3837" y="4483"/>
                  </a:lnTo>
                  <a:cubicBezTo>
                    <a:pt x="3770" y="4316"/>
                    <a:pt x="3803" y="4116"/>
                    <a:pt x="3870" y="3915"/>
                  </a:cubicBezTo>
                  <a:cubicBezTo>
                    <a:pt x="3903" y="3749"/>
                    <a:pt x="4003" y="3582"/>
                    <a:pt x="4137" y="3448"/>
                  </a:cubicBezTo>
                  <a:cubicBezTo>
                    <a:pt x="4170" y="3448"/>
                    <a:pt x="4237" y="3348"/>
                    <a:pt x="4270" y="3348"/>
                  </a:cubicBezTo>
                  <a:cubicBezTo>
                    <a:pt x="4270" y="3348"/>
                    <a:pt x="4304" y="3315"/>
                    <a:pt x="4304" y="3315"/>
                  </a:cubicBezTo>
                  <a:cubicBezTo>
                    <a:pt x="4337" y="3282"/>
                    <a:pt x="4337" y="3282"/>
                    <a:pt x="4370" y="3282"/>
                  </a:cubicBezTo>
                  <a:cubicBezTo>
                    <a:pt x="4437" y="3215"/>
                    <a:pt x="4537" y="3182"/>
                    <a:pt x="4637" y="3148"/>
                  </a:cubicBezTo>
                  <a:cubicBezTo>
                    <a:pt x="4733" y="3129"/>
                    <a:pt x="4841" y="3110"/>
                    <a:pt x="4947" y="3110"/>
                  </a:cubicBezTo>
                  <a:cubicBezTo>
                    <a:pt x="5024" y="3110"/>
                    <a:pt x="5100" y="3120"/>
                    <a:pt x="5171" y="3148"/>
                  </a:cubicBezTo>
                  <a:cubicBezTo>
                    <a:pt x="5371" y="3182"/>
                    <a:pt x="5538" y="3248"/>
                    <a:pt x="5671" y="3348"/>
                  </a:cubicBezTo>
                  <a:lnTo>
                    <a:pt x="5705" y="3382"/>
                  </a:lnTo>
                  <a:lnTo>
                    <a:pt x="5738" y="3415"/>
                  </a:lnTo>
                  <a:cubicBezTo>
                    <a:pt x="5805" y="3448"/>
                    <a:pt x="5838" y="3515"/>
                    <a:pt x="5838" y="3515"/>
                  </a:cubicBezTo>
                  <a:cubicBezTo>
                    <a:pt x="5871" y="3549"/>
                    <a:pt x="5905" y="3582"/>
                    <a:pt x="5905" y="3615"/>
                  </a:cubicBezTo>
                  <a:cubicBezTo>
                    <a:pt x="5938" y="3649"/>
                    <a:pt x="5971" y="3682"/>
                    <a:pt x="5971" y="3715"/>
                  </a:cubicBezTo>
                  <a:cubicBezTo>
                    <a:pt x="6071" y="3849"/>
                    <a:pt x="6105" y="3982"/>
                    <a:pt x="6138" y="4116"/>
                  </a:cubicBezTo>
                  <a:cubicBezTo>
                    <a:pt x="6138" y="4216"/>
                    <a:pt x="6172" y="4349"/>
                    <a:pt x="6138" y="4416"/>
                  </a:cubicBezTo>
                  <a:cubicBezTo>
                    <a:pt x="6138" y="4516"/>
                    <a:pt x="6138" y="4583"/>
                    <a:pt x="6105" y="4649"/>
                  </a:cubicBezTo>
                  <a:cubicBezTo>
                    <a:pt x="6105" y="4683"/>
                    <a:pt x="6105" y="4716"/>
                    <a:pt x="6105" y="4716"/>
                  </a:cubicBezTo>
                  <a:lnTo>
                    <a:pt x="6105" y="4749"/>
                  </a:lnTo>
                  <a:cubicBezTo>
                    <a:pt x="6071" y="4849"/>
                    <a:pt x="6105" y="4950"/>
                    <a:pt x="6205" y="4983"/>
                  </a:cubicBezTo>
                  <a:cubicBezTo>
                    <a:pt x="6242" y="5002"/>
                    <a:pt x="6277" y="5010"/>
                    <a:pt x="6309" y="5010"/>
                  </a:cubicBezTo>
                  <a:cubicBezTo>
                    <a:pt x="6392" y="5010"/>
                    <a:pt x="6457" y="4955"/>
                    <a:pt x="6505" y="4883"/>
                  </a:cubicBezTo>
                  <a:cubicBezTo>
                    <a:pt x="6505" y="4883"/>
                    <a:pt x="6505" y="4849"/>
                    <a:pt x="6538" y="4783"/>
                  </a:cubicBezTo>
                  <a:cubicBezTo>
                    <a:pt x="6572" y="4716"/>
                    <a:pt x="6605" y="4649"/>
                    <a:pt x="6639" y="4516"/>
                  </a:cubicBezTo>
                  <a:cubicBezTo>
                    <a:pt x="6672" y="4382"/>
                    <a:pt x="6672" y="4216"/>
                    <a:pt x="6672" y="4049"/>
                  </a:cubicBezTo>
                  <a:cubicBezTo>
                    <a:pt x="6672" y="3849"/>
                    <a:pt x="6605" y="3649"/>
                    <a:pt x="6538" y="3448"/>
                  </a:cubicBezTo>
                  <a:cubicBezTo>
                    <a:pt x="6505" y="3382"/>
                    <a:pt x="6472" y="3315"/>
                    <a:pt x="6438" y="3282"/>
                  </a:cubicBezTo>
                  <a:cubicBezTo>
                    <a:pt x="6405" y="3215"/>
                    <a:pt x="6372" y="3182"/>
                    <a:pt x="6338" y="3115"/>
                  </a:cubicBezTo>
                  <a:cubicBezTo>
                    <a:pt x="6305" y="3048"/>
                    <a:pt x="6272" y="3015"/>
                    <a:pt x="6238" y="2981"/>
                  </a:cubicBezTo>
                  <a:lnTo>
                    <a:pt x="6205" y="2948"/>
                  </a:lnTo>
                  <a:lnTo>
                    <a:pt x="6172" y="2915"/>
                  </a:lnTo>
                  <a:cubicBezTo>
                    <a:pt x="6138" y="2881"/>
                    <a:pt x="6105" y="2848"/>
                    <a:pt x="6071" y="2848"/>
                  </a:cubicBezTo>
                  <a:cubicBezTo>
                    <a:pt x="5871" y="2648"/>
                    <a:pt x="5638" y="2514"/>
                    <a:pt x="5338" y="2448"/>
                  </a:cubicBezTo>
                  <a:cubicBezTo>
                    <a:pt x="5220" y="2424"/>
                    <a:pt x="5102" y="2401"/>
                    <a:pt x="4984" y="2401"/>
                  </a:cubicBezTo>
                  <a:cubicBezTo>
                    <a:pt x="4935" y="2401"/>
                    <a:pt x="4886" y="2405"/>
                    <a:pt x="4837" y="2414"/>
                  </a:cubicBezTo>
                  <a:cubicBezTo>
                    <a:pt x="4837" y="2381"/>
                    <a:pt x="4837" y="2381"/>
                    <a:pt x="4871" y="2381"/>
                  </a:cubicBezTo>
                  <a:cubicBezTo>
                    <a:pt x="4904" y="2314"/>
                    <a:pt x="4904" y="2248"/>
                    <a:pt x="4937" y="2181"/>
                  </a:cubicBezTo>
                  <a:cubicBezTo>
                    <a:pt x="4971" y="2114"/>
                    <a:pt x="4971" y="2047"/>
                    <a:pt x="4971" y="1981"/>
                  </a:cubicBezTo>
                  <a:cubicBezTo>
                    <a:pt x="5004" y="1914"/>
                    <a:pt x="5004" y="1814"/>
                    <a:pt x="5004" y="1747"/>
                  </a:cubicBezTo>
                  <a:cubicBezTo>
                    <a:pt x="5004" y="1747"/>
                    <a:pt x="5004" y="1714"/>
                    <a:pt x="5004" y="1681"/>
                  </a:cubicBezTo>
                  <a:lnTo>
                    <a:pt x="5004" y="1647"/>
                  </a:lnTo>
                  <a:lnTo>
                    <a:pt x="5004" y="1614"/>
                  </a:lnTo>
                  <a:lnTo>
                    <a:pt x="5004" y="1580"/>
                  </a:lnTo>
                  <a:cubicBezTo>
                    <a:pt x="5004" y="1514"/>
                    <a:pt x="5004" y="1447"/>
                    <a:pt x="5004" y="1380"/>
                  </a:cubicBezTo>
                  <a:cubicBezTo>
                    <a:pt x="4971" y="1280"/>
                    <a:pt x="4937" y="1147"/>
                    <a:pt x="4904" y="1047"/>
                  </a:cubicBezTo>
                  <a:cubicBezTo>
                    <a:pt x="4837" y="813"/>
                    <a:pt x="4704" y="646"/>
                    <a:pt x="4604" y="513"/>
                  </a:cubicBezTo>
                  <a:cubicBezTo>
                    <a:pt x="4470" y="380"/>
                    <a:pt x="4337" y="280"/>
                    <a:pt x="4237" y="179"/>
                  </a:cubicBezTo>
                  <a:cubicBezTo>
                    <a:pt x="4203" y="146"/>
                    <a:pt x="4137" y="146"/>
                    <a:pt x="4103" y="113"/>
                  </a:cubicBezTo>
                  <a:cubicBezTo>
                    <a:pt x="4037" y="79"/>
                    <a:pt x="4003" y="79"/>
                    <a:pt x="3970" y="46"/>
                  </a:cubicBezTo>
                  <a:cubicBezTo>
                    <a:pt x="3903" y="46"/>
                    <a:pt x="3870" y="13"/>
                    <a:pt x="3870" y="13"/>
                  </a:cubicBezTo>
                  <a:cubicBezTo>
                    <a:pt x="3853" y="4"/>
                    <a:pt x="3832" y="0"/>
                    <a:pt x="381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g5552a0a7784c1f3_148"/>
            <p:cNvSpPr/>
            <p:nvPr/>
          </p:nvSpPr>
          <p:spPr>
            <a:xfrm>
              <a:off x="3937150" y="3417750"/>
              <a:ext cx="45050" cy="13500"/>
            </a:xfrm>
            <a:custGeom>
              <a:rect b="b" l="l" r="r" t="t"/>
              <a:pathLst>
                <a:path extrusionOk="0" h="540" w="1802">
                  <a:moveTo>
                    <a:pt x="983" y="1"/>
                  </a:moveTo>
                  <a:cubicBezTo>
                    <a:pt x="894" y="1"/>
                    <a:pt x="797" y="20"/>
                    <a:pt x="701" y="39"/>
                  </a:cubicBezTo>
                  <a:lnTo>
                    <a:pt x="167" y="206"/>
                  </a:lnTo>
                  <a:cubicBezTo>
                    <a:pt x="67" y="206"/>
                    <a:pt x="0" y="306"/>
                    <a:pt x="34" y="406"/>
                  </a:cubicBezTo>
                  <a:cubicBezTo>
                    <a:pt x="67" y="506"/>
                    <a:pt x="167" y="540"/>
                    <a:pt x="234" y="540"/>
                  </a:cubicBezTo>
                  <a:lnTo>
                    <a:pt x="801" y="373"/>
                  </a:lnTo>
                  <a:cubicBezTo>
                    <a:pt x="851" y="356"/>
                    <a:pt x="901" y="348"/>
                    <a:pt x="951" y="348"/>
                  </a:cubicBezTo>
                  <a:cubicBezTo>
                    <a:pt x="1001" y="348"/>
                    <a:pt x="1051" y="356"/>
                    <a:pt x="1101" y="373"/>
                  </a:cubicBezTo>
                  <a:lnTo>
                    <a:pt x="1568" y="473"/>
                  </a:lnTo>
                  <a:lnTo>
                    <a:pt x="1635" y="473"/>
                  </a:lnTo>
                  <a:cubicBezTo>
                    <a:pt x="1702" y="473"/>
                    <a:pt x="1768" y="440"/>
                    <a:pt x="1768" y="340"/>
                  </a:cubicBezTo>
                  <a:cubicBezTo>
                    <a:pt x="1802" y="273"/>
                    <a:pt x="1735" y="173"/>
                    <a:pt x="1668" y="139"/>
                  </a:cubicBezTo>
                  <a:lnTo>
                    <a:pt x="1168" y="39"/>
                  </a:lnTo>
                  <a:cubicBezTo>
                    <a:pt x="1112" y="11"/>
                    <a:pt x="1049" y="1"/>
                    <a:pt x="98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g5552a0a7784c1f3_148"/>
            <p:cNvSpPr/>
            <p:nvPr/>
          </p:nvSpPr>
          <p:spPr>
            <a:xfrm>
              <a:off x="3985525" y="3466775"/>
              <a:ext cx="28375" cy="38275"/>
            </a:xfrm>
            <a:custGeom>
              <a:rect b="b" l="l" r="r" t="t"/>
              <a:pathLst>
                <a:path extrusionOk="0" h="1531" w="1135">
                  <a:moveTo>
                    <a:pt x="927" y="1"/>
                  </a:moveTo>
                  <a:cubicBezTo>
                    <a:pt x="855" y="1"/>
                    <a:pt x="792" y="38"/>
                    <a:pt x="767" y="113"/>
                  </a:cubicBezTo>
                  <a:lnTo>
                    <a:pt x="601" y="647"/>
                  </a:lnTo>
                  <a:cubicBezTo>
                    <a:pt x="567" y="747"/>
                    <a:pt x="501" y="847"/>
                    <a:pt x="434" y="914"/>
                  </a:cubicBezTo>
                  <a:lnTo>
                    <a:pt x="67" y="1247"/>
                  </a:lnTo>
                  <a:cubicBezTo>
                    <a:pt x="67" y="1247"/>
                    <a:pt x="34" y="1281"/>
                    <a:pt x="34" y="1281"/>
                  </a:cubicBezTo>
                  <a:cubicBezTo>
                    <a:pt x="0" y="1347"/>
                    <a:pt x="0" y="1414"/>
                    <a:pt x="67" y="1481"/>
                  </a:cubicBezTo>
                  <a:cubicBezTo>
                    <a:pt x="100" y="1514"/>
                    <a:pt x="142" y="1531"/>
                    <a:pt x="184" y="1531"/>
                  </a:cubicBezTo>
                  <a:cubicBezTo>
                    <a:pt x="225" y="1531"/>
                    <a:pt x="267" y="1514"/>
                    <a:pt x="300" y="1481"/>
                  </a:cubicBezTo>
                  <a:lnTo>
                    <a:pt x="667" y="1147"/>
                  </a:lnTo>
                  <a:cubicBezTo>
                    <a:pt x="801" y="1047"/>
                    <a:pt x="867" y="914"/>
                    <a:pt x="934" y="747"/>
                  </a:cubicBezTo>
                  <a:lnTo>
                    <a:pt x="1101" y="213"/>
                  </a:lnTo>
                  <a:cubicBezTo>
                    <a:pt x="1134" y="113"/>
                    <a:pt x="1068" y="13"/>
                    <a:pt x="1001" y="13"/>
                  </a:cubicBezTo>
                  <a:cubicBezTo>
                    <a:pt x="976" y="5"/>
                    <a:pt x="951" y="1"/>
                    <a:pt x="92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g5552a0a7784c1f3_148"/>
            <p:cNvSpPr/>
            <p:nvPr/>
          </p:nvSpPr>
          <p:spPr>
            <a:xfrm>
              <a:off x="3911300" y="3465425"/>
              <a:ext cx="21700" cy="41800"/>
            </a:xfrm>
            <a:custGeom>
              <a:rect b="b" l="l" r="r" t="t"/>
              <a:pathLst>
                <a:path extrusionOk="0" h="1672" w="868">
                  <a:moveTo>
                    <a:pt x="167" y="0"/>
                  </a:moveTo>
                  <a:cubicBezTo>
                    <a:pt x="100" y="0"/>
                    <a:pt x="0" y="67"/>
                    <a:pt x="34" y="167"/>
                  </a:cubicBezTo>
                  <a:lnTo>
                    <a:pt x="67" y="668"/>
                  </a:lnTo>
                  <a:cubicBezTo>
                    <a:pt x="67" y="834"/>
                    <a:pt x="134" y="1001"/>
                    <a:pt x="201" y="1135"/>
                  </a:cubicBezTo>
                  <a:lnTo>
                    <a:pt x="534" y="1602"/>
                  </a:lnTo>
                  <a:cubicBezTo>
                    <a:pt x="575" y="1643"/>
                    <a:pt x="629" y="1671"/>
                    <a:pt x="680" y="1671"/>
                  </a:cubicBezTo>
                  <a:cubicBezTo>
                    <a:pt x="712" y="1671"/>
                    <a:pt x="742" y="1660"/>
                    <a:pt x="768" y="1635"/>
                  </a:cubicBezTo>
                  <a:cubicBezTo>
                    <a:pt x="868" y="1568"/>
                    <a:pt x="868" y="1468"/>
                    <a:pt x="834" y="1401"/>
                  </a:cubicBezTo>
                  <a:lnTo>
                    <a:pt x="501" y="934"/>
                  </a:lnTo>
                  <a:cubicBezTo>
                    <a:pt x="434" y="834"/>
                    <a:pt x="401" y="734"/>
                    <a:pt x="401" y="634"/>
                  </a:cubicBezTo>
                  <a:lnTo>
                    <a:pt x="367" y="167"/>
                  </a:lnTo>
                  <a:cubicBezTo>
                    <a:pt x="367" y="134"/>
                    <a:pt x="367" y="134"/>
                    <a:pt x="367" y="100"/>
                  </a:cubicBezTo>
                  <a:cubicBezTo>
                    <a:pt x="334" y="34"/>
                    <a:pt x="267" y="0"/>
                    <a:pt x="1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5552a0a7784c1f3_148"/>
            <p:cNvSpPr/>
            <p:nvPr/>
          </p:nvSpPr>
          <p:spPr>
            <a:xfrm>
              <a:off x="2709600" y="1618525"/>
              <a:ext cx="192675" cy="131025"/>
            </a:xfrm>
            <a:custGeom>
              <a:rect b="b" l="l" r="r" t="t"/>
              <a:pathLst>
                <a:path extrusionOk="0" h="5241" w="7707">
                  <a:moveTo>
                    <a:pt x="7135" y="1"/>
                  </a:moveTo>
                  <a:cubicBezTo>
                    <a:pt x="7069" y="1"/>
                    <a:pt x="7002" y="19"/>
                    <a:pt x="6939" y="57"/>
                  </a:cubicBezTo>
                  <a:lnTo>
                    <a:pt x="201" y="4293"/>
                  </a:lnTo>
                  <a:cubicBezTo>
                    <a:pt x="34" y="4393"/>
                    <a:pt x="1" y="4627"/>
                    <a:pt x="101" y="4794"/>
                  </a:cubicBezTo>
                  <a:lnTo>
                    <a:pt x="268" y="5060"/>
                  </a:lnTo>
                  <a:cubicBezTo>
                    <a:pt x="336" y="5174"/>
                    <a:pt x="465" y="5241"/>
                    <a:pt x="594" y="5241"/>
                  </a:cubicBezTo>
                  <a:cubicBezTo>
                    <a:pt x="654" y="5241"/>
                    <a:pt x="714" y="5226"/>
                    <a:pt x="768" y="5194"/>
                  </a:cubicBezTo>
                  <a:lnTo>
                    <a:pt x="7473" y="958"/>
                  </a:lnTo>
                  <a:cubicBezTo>
                    <a:pt x="7673" y="824"/>
                    <a:pt x="7706" y="624"/>
                    <a:pt x="7606" y="424"/>
                  </a:cubicBezTo>
                  <a:lnTo>
                    <a:pt x="7439" y="157"/>
                  </a:lnTo>
                  <a:cubicBezTo>
                    <a:pt x="7356" y="53"/>
                    <a:pt x="7247" y="1"/>
                    <a:pt x="713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g5552a0a7784c1f3_148"/>
            <p:cNvSpPr/>
            <p:nvPr/>
          </p:nvSpPr>
          <p:spPr>
            <a:xfrm>
              <a:off x="2832200" y="1587450"/>
              <a:ext cx="105925" cy="92750"/>
            </a:xfrm>
            <a:custGeom>
              <a:rect b="b" l="l" r="r" t="t"/>
              <a:pathLst>
                <a:path extrusionOk="0" h="3710" w="4237">
                  <a:moveTo>
                    <a:pt x="2130" y="0"/>
                  </a:moveTo>
                  <a:cubicBezTo>
                    <a:pt x="1789" y="0"/>
                    <a:pt x="1445" y="96"/>
                    <a:pt x="1134" y="299"/>
                  </a:cubicBezTo>
                  <a:cubicBezTo>
                    <a:pt x="267" y="833"/>
                    <a:pt x="0" y="1967"/>
                    <a:pt x="567" y="2834"/>
                  </a:cubicBezTo>
                  <a:cubicBezTo>
                    <a:pt x="915" y="3399"/>
                    <a:pt x="1532" y="3710"/>
                    <a:pt x="2159" y="3710"/>
                  </a:cubicBezTo>
                  <a:cubicBezTo>
                    <a:pt x="2495" y="3710"/>
                    <a:pt x="2834" y="3621"/>
                    <a:pt x="3136" y="3435"/>
                  </a:cubicBezTo>
                  <a:cubicBezTo>
                    <a:pt x="4003" y="2868"/>
                    <a:pt x="4237" y="1734"/>
                    <a:pt x="3703" y="866"/>
                  </a:cubicBezTo>
                  <a:cubicBezTo>
                    <a:pt x="3339" y="309"/>
                    <a:pt x="2741" y="0"/>
                    <a:pt x="213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g5552a0a7784c1f3_148"/>
            <p:cNvSpPr/>
            <p:nvPr/>
          </p:nvSpPr>
          <p:spPr>
            <a:xfrm>
              <a:off x="2180050" y="1579325"/>
              <a:ext cx="188500" cy="137950"/>
            </a:xfrm>
            <a:custGeom>
              <a:rect b="b" l="l" r="r" t="t"/>
              <a:pathLst>
                <a:path extrusionOk="0" h="5518" w="7540">
                  <a:moveTo>
                    <a:pt x="628" y="1"/>
                  </a:moveTo>
                  <a:cubicBezTo>
                    <a:pt x="507" y="1"/>
                    <a:pt x="385" y="53"/>
                    <a:pt x="301" y="157"/>
                  </a:cubicBezTo>
                  <a:lnTo>
                    <a:pt x="134" y="424"/>
                  </a:lnTo>
                  <a:cubicBezTo>
                    <a:pt x="1" y="591"/>
                    <a:pt x="68" y="824"/>
                    <a:pt x="234" y="924"/>
                  </a:cubicBezTo>
                  <a:lnTo>
                    <a:pt x="6739" y="5461"/>
                  </a:lnTo>
                  <a:cubicBezTo>
                    <a:pt x="6802" y="5499"/>
                    <a:pt x="6874" y="5517"/>
                    <a:pt x="6946" y="5517"/>
                  </a:cubicBezTo>
                  <a:cubicBezTo>
                    <a:pt x="7067" y="5517"/>
                    <a:pt x="7189" y="5465"/>
                    <a:pt x="7273" y="5361"/>
                  </a:cubicBezTo>
                  <a:lnTo>
                    <a:pt x="7440" y="5094"/>
                  </a:lnTo>
                  <a:cubicBezTo>
                    <a:pt x="7540" y="4927"/>
                    <a:pt x="7506" y="4694"/>
                    <a:pt x="7340" y="4594"/>
                  </a:cubicBezTo>
                  <a:lnTo>
                    <a:pt x="835" y="57"/>
                  </a:lnTo>
                  <a:cubicBezTo>
                    <a:pt x="772" y="20"/>
                    <a:pt x="700" y="1"/>
                    <a:pt x="6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g5552a0a7784c1f3_148"/>
            <p:cNvSpPr/>
            <p:nvPr/>
          </p:nvSpPr>
          <p:spPr>
            <a:xfrm>
              <a:off x="2144200" y="1548525"/>
              <a:ext cx="105925" cy="92825"/>
            </a:xfrm>
            <a:custGeom>
              <a:rect b="b" l="l" r="r" t="t"/>
              <a:pathLst>
                <a:path extrusionOk="0" h="3713" w="4237">
                  <a:moveTo>
                    <a:pt x="2119" y="0"/>
                  </a:moveTo>
                  <a:cubicBezTo>
                    <a:pt x="1531" y="0"/>
                    <a:pt x="951" y="274"/>
                    <a:pt x="601" y="789"/>
                  </a:cubicBezTo>
                  <a:cubicBezTo>
                    <a:pt x="1" y="1656"/>
                    <a:pt x="234" y="2790"/>
                    <a:pt x="1068" y="3391"/>
                  </a:cubicBezTo>
                  <a:cubicBezTo>
                    <a:pt x="1387" y="3607"/>
                    <a:pt x="1754" y="3712"/>
                    <a:pt x="2118" y="3712"/>
                  </a:cubicBezTo>
                  <a:cubicBezTo>
                    <a:pt x="2707" y="3712"/>
                    <a:pt x="3286" y="3439"/>
                    <a:pt x="3637" y="2924"/>
                  </a:cubicBezTo>
                  <a:cubicBezTo>
                    <a:pt x="4237" y="2056"/>
                    <a:pt x="4037" y="922"/>
                    <a:pt x="3170" y="322"/>
                  </a:cubicBezTo>
                  <a:cubicBezTo>
                    <a:pt x="2851" y="105"/>
                    <a:pt x="2483" y="0"/>
                    <a:pt x="211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g5552a0a7784c1f3_148"/>
            <p:cNvSpPr/>
            <p:nvPr/>
          </p:nvSpPr>
          <p:spPr>
            <a:xfrm>
              <a:off x="2411900" y="1446325"/>
              <a:ext cx="80075" cy="212150"/>
            </a:xfrm>
            <a:custGeom>
              <a:rect b="b" l="l" r="r" t="t"/>
              <a:pathLst>
                <a:path extrusionOk="0" h="8486" w="3203">
                  <a:moveTo>
                    <a:pt x="677" y="0"/>
                  </a:moveTo>
                  <a:cubicBezTo>
                    <a:pt x="652" y="0"/>
                    <a:pt x="626" y="2"/>
                    <a:pt x="601" y="7"/>
                  </a:cubicBezTo>
                  <a:lnTo>
                    <a:pt x="300" y="107"/>
                  </a:lnTo>
                  <a:cubicBezTo>
                    <a:pt x="100" y="140"/>
                    <a:pt x="0" y="340"/>
                    <a:pt x="34" y="540"/>
                  </a:cubicBezTo>
                  <a:lnTo>
                    <a:pt x="2135" y="8212"/>
                  </a:lnTo>
                  <a:cubicBezTo>
                    <a:pt x="2193" y="8387"/>
                    <a:pt x="2353" y="8486"/>
                    <a:pt x="2504" y="8486"/>
                  </a:cubicBezTo>
                  <a:cubicBezTo>
                    <a:pt x="2526" y="8486"/>
                    <a:pt x="2548" y="8484"/>
                    <a:pt x="2569" y="8479"/>
                  </a:cubicBezTo>
                  <a:lnTo>
                    <a:pt x="2902" y="8379"/>
                  </a:lnTo>
                  <a:cubicBezTo>
                    <a:pt x="3102" y="8313"/>
                    <a:pt x="3203" y="8112"/>
                    <a:pt x="3136" y="7946"/>
                  </a:cubicBezTo>
                  <a:lnTo>
                    <a:pt x="1068" y="273"/>
                  </a:lnTo>
                  <a:cubicBezTo>
                    <a:pt x="1009" y="99"/>
                    <a:pt x="849" y="0"/>
                    <a:pt x="6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g5552a0a7784c1f3_148"/>
            <p:cNvSpPr/>
            <p:nvPr/>
          </p:nvSpPr>
          <p:spPr>
            <a:xfrm>
              <a:off x="2375200" y="1414875"/>
              <a:ext cx="103425" cy="93250"/>
            </a:xfrm>
            <a:custGeom>
              <a:rect b="b" l="l" r="r" t="t"/>
              <a:pathLst>
                <a:path extrusionOk="0" h="3730" w="4137">
                  <a:moveTo>
                    <a:pt x="2072" y="0"/>
                  </a:moveTo>
                  <a:cubicBezTo>
                    <a:pt x="1916" y="0"/>
                    <a:pt x="1758" y="21"/>
                    <a:pt x="1602" y="64"/>
                  </a:cubicBezTo>
                  <a:cubicBezTo>
                    <a:pt x="601" y="331"/>
                    <a:pt x="1" y="1365"/>
                    <a:pt x="267" y="2365"/>
                  </a:cubicBezTo>
                  <a:cubicBezTo>
                    <a:pt x="519" y="3177"/>
                    <a:pt x="1264" y="3730"/>
                    <a:pt x="2088" y="3730"/>
                  </a:cubicBezTo>
                  <a:cubicBezTo>
                    <a:pt x="2246" y="3730"/>
                    <a:pt x="2408" y="3709"/>
                    <a:pt x="2569" y="3666"/>
                  </a:cubicBezTo>
                  <a:cubicBezTo>
                    <a:pt x="3570" y="3399"/>
                    <a:pt x="4137" y="2365"/>
                    <a:pt x="3870" y="1365"/>
                  </a:cubicBezTo>
                  <a:cubicBezTo>
                    <a:pt x="3646" y="553"/>
                    <a:pt x="2883" y="0"/>
                    <a:pt x="207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g5552a0a7784c1f3_148"/>
            <p:cNvSpPr/>
            <p:nvPr/>
          </p:nvSpPr>
          <p:spPr>
            <a:xfrm>
              <a:off x="2603700" y="1429275"/>
              <a:ext cx="97600" cy="206675"/>
            </a:xfrm>
            <a:custGeom>
              <a:rect b="b" l="l" r="r" t="t"/>
              <a:pathLst>
                <a:path extrusionOk="0" h="8267" w="3904">
                  <a:moveTo>
                    <a:pt x="3189" y="1"/>
                  </a:moveTo>
                  <a:cubicBezTo>
                    <a:pt x="3044" y="1"/>
                    <a:pt x="2888" y="90"/>
                    <a:pt x="2836" y="222"/>
                  </a:cubicBezTo>
                  <a:lnTo>
                    <a:pt x="67" y="7660"/>
                  </a:lnTo>
                  <a:cubicBezTo>
                    <a:pt x="0" y="7860"/>
                    <a:pt x="100" y="8061"/>
                    <a:pt x="267" y="8127"/>
                  </a:cubicBezTo>
                  <a:lnTo>
                    <a:pt x="567" y="8227"/>
                  </a:lnTo>
                  <a:cubicBezTo>
                    <a:pt x="621" y="8254"/>
                    <a:pt x="675" y="8267"/>
                    <a:pt x="726" y="8267"/>
                  </a:cubicBezTo>
                  <a:cubicBezTo>
                    <a:pt x="865" y="8267"/>
                    <a:pt x="986" y="8174"/>
                    <a:pt x="1034" y="8027"/>
                  </a:cubicBezTo>
                  <a:lnTo>
                    <a:pt x="3836" y="589"/>
                  </a:lnTo>
                  <a:cubicBezTo>
                    <a:pt x="3903" y="422"/>
                    <a:pt x="3803" y="188"/>
                    <a:pt x="3603" y="122"/>
                  </a:cubicBezTo>
                  <a:lnTo>
                    <a:pt x="3303" y="21"/>
                  </a:lnTo>
                  <a:cubicBezTo>
                    <a:pt x="3267" y="7"/>
                    <a:pt x="3228" y="1"/>
                    <a:pt x="318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g5552a0a7784c1f3_148"/>
            <p:cNvSpPr/>
            <p:nvPr/>
          </p:nvSpPr>
          <p:spPr>
            <a:xfrm>
              <a:off x="2632875" y="1397925"/>
              <a:ext cx="105100" cy="92950"/>
            </a:xfrm>
            <a:custGeom>
              <a:rect b="b" l="l" r="r" t="t"/>
              <a:pathLst>
                <a:path extrusionOk="0" h="3718" w="4204">
                  <a:moveTo>
                    <a:pt x="2117" y="1"/>
                  </a:moveTo>
                  <a:cubicBezTo>
                    <a:pt x="1372" y="1"/>
                    <a:pt x="655" y="451"/>
                    <a:pt x="368" y="1209"/>
                  </a:cubicBezTo>
                  <a:cubicBezTo>
                    <a:pt x="1" y="2176"/>
                    <a:pt x="501" y="3244"/>
                    <a:pt x="1435" y="3610"/>
                  </a:cubicBezTo>
                  <a:cubicBezTo>
                    <a:pt x="1645" y="3683"/>
                    <a:pt x="1860" y="3718"/>
                    <a:pt x="2071" y="3718"/>
                  </a:cubicBezTo>
                  <a:cubicBezTo>
                    <a:pt x="2833" y="3718"/>
                    <a:pt x="3550" y="3267"/>
                    <a:pt x="3837" y="2510"/>
                  </a:cubicBezTo>
                  <a:cubicBezTo>
                    <a:pt x="4204" y="1542"/>
                    <a:pt x="3704" y="475"/>
                    <a:pt x="2736" y="108"/>
                  </a:cubicBezTo>
                  <a:cubicBezTo>
                    <a:pt x="2533" y="36"/>
                    <a:pt x="2324" y="1"/>
                    <a:pt x="211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g5552a0a7784c1f3_148"/>
            <p:cNvSpPr/>
            <p:nvPr/>
          </p:nvSpPr>
          <p:spPr>
            <a:xfrm>
              <a:off x="2205075" y="1974025"/>
              <a:ext cx="193500" cy="131025"/>
            </a:xfrm>
            <a:custGeom>
              <a:rect b="b" l="l" r="r" t="t"/>
              <a:pathLst>
                <a:path extrusionOk="0" h="5241" w="7740">
                  <a:moveTo>
                    <a:pt x="7113" y="0"/>
                  </a:moveTo>
                  <a:cubicBezTo>
                    <a:pt x="7053" y="0"/>
                    <a:pt x="6992" y="15"/>
                    <a:pt x="6939" y="47"/>
                  </a:cubicBezTo>
                  <a:lnTo>
                    <a:pt x="234" y="4317"/>
                  </a:lnTo>
                  <a:cubicBezTo>
                    <a:pt x="67" y="4417"/>
                    <a:pt x="1" y="4650"/>
                    <a:pt x="101" y="4817"/>
                  </a:cubicBezTo>
                  <a:lnTo>
                    <a:pt x="301" y="5084"/>
                  </a:lnTo>
                  <a:cubicBezTo>
                    <a:pt x="363" y="5188"/>
                    <a:pt x="478" y="5240"/>
                    <a:pt x="596" y="5240"/>
                  </a:cubicBezTo>
                  <a:cubicBezTo>
                    <a:pt x="667" y="5240"/>
                    <a:pt x="739" y="5222"/>
                    <a:pt x="801" y="5184"/>
                  </a:cubicBezTo>
                  <a:lnTo>
                    <a:pt x="7506" y="948"/>
                  </a:lnTo>
                  <a:cubicBezTo>
                    <a:pt x="7673" y="848"/>
                    <a:pt x="7740" y="614"/>
                    <a:pt x="7606" y="447"/>
                  </a:cubicBezTo>
                  <a:lnTo>
                    <a:pt x="7439" y="181"/>
                  </a:lnTo>
                  <a:cubicBezTo>
                    <a:pt x="7371" y="67"/>
                    <a:pt x="7242" y="0"/>
                    <a:pt x="711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g5552a0a7784c1f3_148"/>
            <p:cNvSpPr/>
            <p:nvPr/>
          </p:nvSpPr>
          <p:spPr>
            <a:xfrm>
              <a:off x="2169225" y="2043375"/>
              <a:ext cx="105925" cy="92975"/>
            </a:xfrm>
            <a:custGeom>
              <a:rect b="b" l="l" r="r" t="t"/>
              <a:pathLst>
                <a:path extrusionOk="0" h="3719" w="4237">
                  <a:moveTo>
                    <a:pt x="2103" y="0"/>
                  </a:moveTo>
                  <a:cubicBezTo>
                    <a:pt x="1771" y="0"/>
                    <a:pt x="1437" y="89"/>
                    <a:pt x="1134" y="275"/>
                  </a:cubicBezTo>
                  <a:cubicBezTo>
                    <a:pt x="267" y="842"/>
                    <a:pt x="0" y="1976"/>
                    <a:pt x="534" y="2844"/>
                  </a:cubicBezTo>
                  <a:cubicBezTo>
                    <a:pt x="903" y="3409"/>
                    <a:pt x="1514" y="3719"/>
                    <a:pt x="2134" y="3719"/>
                  </a:cubicBezTo>
                  <a:cubicBezTo>
                    <a:pt x="2466" y="3719"/>
                    <a:pt x="2800" y="3630"/>
                    <a:pt x="3103" y="3444"/>
                  </a:cubicBezTo>
                  <a:cubicBezTo>
                    <a:pt x="3970" y="2877"/>
                    <a:pt x="4237" y="1743"/>
                    <a:pt x="3703" y="876"/>
                  </a:cubicBezTo>
                  <a:cubicBezTo>
                    <a:pt x="3334" y="311"/>
                    <a:pt x="2723" y="0"/>
                    <a:pt x="210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g5552a0a7784c1f3_148"/>
            <p:cNvSpPr/>
            <p:nvPr/>
          </p:nvSpPr>
          <p:spPr>
            <a:xfrm>
              <a:off x="2682075" y="1996050"/>
              <a:ext cx="161825" cy="168100"/>
            </a:xfrm>
            <a:custGeom>
              <a:rect b="b" l="l" r="r" t="t"/>
              <a:pathLst>
                <a:path extrusionOk="0" h="6724" w="6473">
                  <a:moveTo>
                    <a:pt x="647" y="0"/>
                  </a:moveTo>
                  <a:cubicBezTo>
                    <a:pt x="551" y="0"/>
                    <a:pt x="451" y="33"/>
                    <a:pt x="368" y="100"/>
                  </a:cubicBezTo>
                  <a:lnTo>
                    <a:pt x="134" y="300"/>
                  </a:lnTo>
                  <a:cubicBezTo>
                    <a:pt x="1" y="434"/>
                    <a:pt x="1" y="667"/>
                    <a:pt x="134" y="834"/>
                  </a:cubicBezTo>
                  <a:lnTo>
                    <a:pt x="5572" y="6605"/>
                  </a:lnTo>
                  <a:cubicBezTo>
                    <a:pt x="5647" y="6680"/>
                    <a:pt x="5753" y="6723"/>
                    <a:pt x="5862" y="6723"/>
                  </a:cubicBezTo>
                  <a:cubicBezTo>
                    <a:pt x="5946" y="6723"/>
                    <a:pt x="6032" y="6697"/>
                    <a:pt x="6105" y="6638"/>
                  </a:cubicBezTo>
                  <a:lnTo>
                    <a:pt x="6339" y="6405"/>
                  </a:lnTo>
                  <a:cubicBezTo>
                    <a:pt x="6472" y="6271"/>
                    <a:pt x="6472" y="6038"/>
                    <a:pt x="6339" y="5904"/>
                  </a:cubicBezTo>
                  <a:lnTo>
                    <a:pt x="902" y="100"/>
                  </a:lnTo>
                  <a:cubicBezTo>
                    <a:pt x="835" y="33"/>
                    <a:pt x="743" y="0"/>
                    <a:pt x="64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g5552a0a7784c1f3_148"/>
            <p:cNvSpPr/>
            <p:nvPr/>
          </p:nvSpPr>
          <p:spPr>
            <a:xfrm>
              <a:off x="2776325" y="2101925"/>
              <a:ext cx="102600" cy="92725"/>
            </a:xfrm>
            <a:custGeom>
              <a:rect b="b" l="l" r="r" t="t"/>
              <a:pathLst>
                <a:path extrusionOk="0" h="3709" w="4104">
                  <a:moveTo>
                    <a:pt x="2045" y="0"/>
                  </a:moveTo>
                  <a:cubicBezTo>
                    <a:pt x="1591" y="0"/>
                    <a:pt x="1134" y="167"/>
                    <a:pt x="768" y="502"/>
                  </a:cubicBezTo>
                  <a:cubicBezTo>
                    <a:pt x="34" y="1202"/>
                    <a:pt x="0" y="2403"/>
                    <a:pt x="701" y="3137"/>
                  </a:cubicBezTo>
                  <a:cubicBezTo>
                    <a:pt x="1063" y="3517"/>
                    <a:pt x="1551" y="3709"/>
                    <a:pt x="2043" y="3709"/>
                  </a:cubicBezTo>
                  <a:cubicBezTo>
                    <a:pt x="2502" y="3709"/>
                    <a:pt x="2966" y="3542"/>
                    <a:pt x="3336" y="3204"/>
                  </a:cubicBezTo>
                  <a:cubicBezTo>
                    <a:pt x="4070" y="2503"/>
                    <a:pt x="4103" y="1336"/>
                    <a:pt x="3403" y="602"/>
                  </a:cubicBezTo>
                  <a:cubicBezTo>
                    <a:pt x="3037" y="201"/>
                    <a:pt x="2543" y="0"/>
                    <a:pt x="204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g5552a0a7784c1f3_148"/>
            <p:cNvSpPr/>
            <p:nvPr/>
          </p:nvSpPr>
          <p:spPr>
            <a:xfrm>
              <a:off x="2115850" y="1805900"/>
              <a:ext cx="217675" cy="38375"/>
            </a:xfrm>
            <a:custGeom>
              <a:rect b="b" l="l" r="r" t="t"/>
              <a:pathLst>
                <a:path extrusionOk="0" h="1535" w="8707">
                  <a:moveTo>
                    <a:pt x="434" y="1"/>
                  </a:moveTo>
                  <a:cubicBezTo>
                    <a:pt x="234" y="1"/>
                    <a:pt x="67" y="134"/>
                    <a:pt x="34" y="334"/>
                  </a:cubicBezTo>
                  <a:lnTo>
                    <a:pt x="34" y="668"/>
                  </a:lnTo>
                  <a:cubicBezTo>
                    <a:pt x="0" y="868"/>
                    <a:pt x="167" y="1035"/>
                    <a:pt x="367" y="1068"/>
                  </a:cubicBezTo>
                  <a:lnTo>
                    <a:pt x="8306" y="1535"/>
                  </a:lnTo>
                  <a:cubicBezTo>
                    <a:pt x="8507" y="1535"/>
                    <a:pt x="8673" y="1402"/>
                    <a:pt x="8673" y="1201"/>
                  </a:cubicBezTo>
                  <a:lnTo>
                    <a:pt x="8707" y="868"/>
                  </a:lnTo>
                  <a:cubicBezTo>
                    <a:pt x="8707" y="668"/>
                    <a:pt x="8540" y="501"/>
                    <a:pt x="8340" y="501"/>
                  </a:cubicBezTo>
                  <a:lnTo>
                    <a:pt x="434"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g5552a0a7784c1f3_148"/>
            <p:cNvSpPr/>
            <p:nvPr/>
          </p:nvSpPr>
          <p:spPr>
            <a:xfrm>
              <a:off x="2083325" y="1773275"/>
              <a:ext cx="95925" cy="92800"/>
            </a:xfrm>
            <a:custGeom>
              <a:rect b="b" l="l" r="r" t="t"/>
              <a:pathLst>
                <a:path extrusionOk="0" h="3712" w="3837">
                  <a:moveTo>
                    <a:pt x="1881" y="1"/>
                  </a:moveTo>
                  <a:cubicBezTo>
                    <a:pt x="930" y="1"/>
                    <a:pt x="98" y="747"/>
                    <a:pt x="34" y="1739"/>
                  </a:cubicBezTo>
                  <a:cubicBezTo>
                    <a:pt x="1" y="2773"/>
                    <a:pt x="768" y="3641"/>
                    <a:pt x="1802" y="3707"/>
                  </a:cubicBezTo>
                  <a:cubicBezTo>
                    <a:pt x="1841" y="3710"/>
                    <a:pt x="1880" y="3711"/>
                    <a:pt x="1919" y="3711"/>
                  </a:cubicBezTo>
                  <a:cubicBezTo>
                    <a:pt x="2872" y="3711"/>
                    <a:pt x="3706" y="2934"/>
                    <a:pt x="3770" y="1973"/>
                  </a:cubicBezTo>
                  <a:cubicBezTo>
                    <a:pt x="3837" y="939"/>
                    <a:pt x="3036" y="71"/>
                    <a:pt x="2002" y="5"/>
                  </a:cubicBezTo>
                  <a:cubicBezTo>
                    <a:pt x="1961" y="2"/>
                    <a:pt x="1921" y="1"/>
                    <a:pt x="188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5552a0a7784c1f3_148"/>
            <p:cNvSpPr/>
            <p:nvPr/>
          </p:nvSpPr>
          <p:spPr>
            <a:xfrm>
              <a:off x="2573675" y="2074300"/>
              <a:ext cx="67575" cy="214600"/>
            </a:xfrm>
            <a:custGeom>
              <a:rect b="b" l="l" r="r" t="t"/>
              <a:pathLst>
                <a:path extrusionOk="0" h="8584" w="2703">
                  <a:moveTo>
                    <a:pt x="696" y="0"/>
                  </a:moveTo>
                  <a:cubicBezTo>
                    <a:pt x="676" y="0"/>
                    <a:pt x="655" y="2"/>
                    <a:pt x="634" y="6"/>
                  </a:cubicBezTo>
                  <a:lnTo>
                    <a:pt x="334" y="72"/>
                  </a:lnTo>
                  <a:cubicBezTo>
                    <a:pt x="134" y="106"/>
                    <a:pt x="1" y="306"/>
                    <a:pt x="34" y="506"/>
                  </a:cubicBezTo>
                  <a:lnTo>
                    <a:pt x="1635" y="8278"/>
                  </a:lnTo>
                  <a:cubicBezTo>
                    <a:pt x="1665" y="8458"/>
                    <a:pt x="1829" y="8583"/>
                    <a:pt x="2007" y="8583"/>
                  </a:cubicBezTo>
                  <a:cubicBezTo>
                    <a:pt x="2027" y="8583"/>
                    <a:pt x="2048" y="8582"/>
                    <a:pt x="2069" y="8578"/>
                  </a:cubicBezTo>
                  <a:lnTo>
                    <a:pt x="2369" y="8512"/>
                  </a:lnTo>
                  <a:cubicBezTo>
                    <a:pt x="2569" y="8478"/>
                    <a:pt x="2702" y="8278"/>
                    <a:pt x="2636" y="8078"/>
                  </a:cubicBezTo>
                  <a:lnTo>
                    <a:pt x="1068" y="306"/>
                  </a:lnTo>
                  <a:cubicBezTo>
                    <a:pt x="1038" y="126"/>
                    <a:pt x="874" y="0"/>
                    <a:pt x="69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g5552a0a7784c1f3_148"/>
            <p:cNvSpPr/>
            <p:nvPr/>
          </p:nvSpPr>
          <p:spPr>
            <a:xfrm>
              <a:off x="2575350" y="2227525"/>
              <a:ext cx="101750" cy="93000"/>
            </a:xfrm>
            <a:custGeom>
              <a:rect b="b" l="l" r="r" t="t"/>
              <a:pathLst>
                <a:path extrusionOk="0" h="3720" w="4070">
                  <a:moveTo>
                    <a:pt x="2071" y="1"/>
                  </a:moveTo>
                  <a:cubicBezTo>
                    <a:pt x="1938" y="1"/>
                    <a:pt x="1804" y="16"/>
                    <a:pt x="1668" y="48"/>
                  </a:cubicBezTo>
                  <a:cubicBezTo>
                    <a:pt x="667" y="248"/>
                    <a:pt x="0" y="1215"/>
                    <a:pt x="200" y="2216"/>
                  </a:cubicBezTo>
                  <a:cubicBezTo>
                    <a:pt x="377" y="3097"/>
                    <a:pt x="1173" y="3719"/>
                    <a:pt x="2044" y="3719"/>
                  </a:cubicBezTo>
                  <a:cubicBezTo>
                    <a:pt x="2162" y="3719"/>
                    <a:pt x="2282" y="3708"/>
                    <a:pt x="2402" y="3684"/>
                  </a:cubicBezTo>
                  <a:cubicBezTo>
                    <a:pt x="3403" y="3483"/>
                    <a:pt x="4070" y="2483"/>
                    <a:pt x="3836" y="1482"/>
                  </a:cubicBezTo>
                  <a:cubicBezTo>
                    <a:pt x="3663" y="617"/>
                    <a:pt x="2917" y="1"/>
                    <a:pt x="207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5552a0a7784c1f3_148"/>
            <p:cNvSpPr/>
            <p:nvPr/>
          </p:nvSpPr>
          <p:spPr>
            <a:xfrm>
              <a:off x="2747975" y="1845925"/>
              <a:ext cx="217675" cy="38400"/>
            </a:xfrm>
            <a:custGeom>
              <a:rect b="b" l="l" r="r" t="t"/>
              <a:pathLst>
                <a:path extrusionOk="0" h="1536" w="8707">
                  <a:moveTo>
                    <a:pt x="400" y="1"/>
                  </a:moveTo>
                  <a:cubicBezTo>
                    <a:pt x="200" y="1"/>
                    <a:pt x="34" y="134"/>
                    <a:pt x="34" y="334"/>
                  </a:cubicBezTo>
                  <a:lnTo>
                    <a:pt x="0" y="668"/>
                  </a:lnTo>
                  <a:cubicBezTo>
                    <a:pt x="0" y="868"/>
                    <a:pt x="134" y="1035"/>
                    <a:pt x="334" y="1035"/>
                  </a:cubicBezTo>
                  <a:lnTo>
                    <a:pt x="8273" y="1535"/>
                  </a:lnTo>
                  <a:cubicBezTo>
                    <a:pt x="8473" y="1535"/>
                    <a:pt x="8640" y="1368"/>
                    <a:pt x="8673" y="1168"/>
                  </a:cubicBezTo>
                  <a:lnTo>
                    <a:pt x="8673" y="868"/>
                  </a:lnTo>
                  <a:cubicBezTo>
                    <a:pt x="8706" y="668"/>
                    <a:pt x="8540" y="501"/>
                    <a:pt x="8339" y="468"/>
                  </a:cubicBezTo>
                  <a:lnTo>
                    <a:pt x="400"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5552a0a7784c1f3_148"/>
            <p:cNvSpPr/>
            <p:nvPr/>
          </p:nvSpPr>
          <p:spPr>
            <a:xfrm>
              <a:off x="2902250" y="1824150"/>
              <a:ext cx="95925" cy="92800"/>
            </a:xfrm>
            <a:custGeom>
              <a:rect b="b" l="l" r="r" t="t"/>
              <a:pathLst>
                <a:path extrusionOk="0" h="3712" w="3837">
                  <a:moveTo>
                    <a:pt x="1915" y="1"/>
                  </a:moveTo>
                  <a:cubicBezTo>
                    <a:pt x="934" y="1"/>
                    <a:pt x="131" y="777"/>
                    <a:pt x="67" y="1739"/>
                  </a:cubicBezTo>
                  <a:cubicBezTo>
                    <a:pt x="0" y="2773"/>
                    <a:pt x="801" y="3640"/>
                    <a:pt x="1802" y="3707"/>
                  </a:cubicBezTo>
                  <a:cubicBezTo>
                    <a:pt x="1843" y="3710"/>
                    <a:pt x="1885" y="3711"/>
                    <a:pt x="1927" y="3711"/>
                  </a:cubicBezTo>
                  <a:cubicBezTo>
                    <a:pt x="2907" y="3711"/>
                    <a:pt x="3738" y="2965"/>
                    <a:pt x="3770" y="1972"/>
                  </a:cubicBezTo>
                  <a:cubicBezTo>
                    <a:pt x="3836" y="938"/>
                    <a:pt x="3069" y="71"/>
                    <a:pt x="2035" y="4"/>
                  </a:cubicBezTo>
                  <a:cubicBezTo>
                    <a:pt x="1995" y="2"/>
                    <a:pt x="1955" y="1"/>
                    <a:pt x="191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5552a0a7784c1f3_148"/>
            <p:cNvSpPr/>
            <p:nvPr/>
          </p:nvSpPr>
          <p:spPr>
            <a:xfrm>
              <a:off x="2389375" y="2068900"/>
              <a:ext cx="97600" cy="207050"/>
            </a:xfrm>
            <a:custGeom>
              <a:rect b="b" l="l" r="r" t="t"/>
              <a:pathLst>
                <a:path extrusionOk="0" h="8282" w="3904">
                  <a:moveTo>
                    <a:pt x="3189" y="1"/>
                  </a:moveTo>
                  <a:cubicBezTo>
                    <a:pt x="3044" y="1"/>
                    <a:pt x="2888" y="90"/>
                    <a:pt x="2836" y="222"/>
                  </a:cubicBezTo>
                  <a:lnTo>
                    <a:pt x="67" y="7660"/>
                  </a:lnTo>
                  <a:cubicBezTo>
                    <a:pt x="1" y="7860"/>
                    <a:pt x="67" y="8061"/>
                    <a:pt x="267" y="8127"/>
                  </a:cubicBezTo>
                  <a:lnTo>
                    <a:pt x="568" y="8261"/>
                  </a:lnTo>
                  <a:cubicBezTo>
                    <a:pt x="609" y="8275"/>
                    <a:pt x="651" y="8281"/>
                    <a:pt x="692" y="8281"/>
                  </a:cubicBezTo>
                  <a:cubicBezTo>
                    <a:pt x="846" y="8281"/>
                    <a:pt x="982" y="8186"/>
                    <a:pt x="1035" y="8027"/>
                  </a:cubicBezTo>
                  <a:lnTo>
                    <a:pt x="3837" y="589"/>
                  </a:lnTo>
                  <a:cubicBezTo>
                    <a:pt x="3903" y="422"/>
                    <a:pt x="3803" y="188"/>
                    <a:pt x="3603" y="122"/>
                  </a:cubicBezTo>
                  <a:lnTo>
                    <a:pt x="3303" y="21"/>
                  </a:lnTo>
                  <a:cubicBezTo>
                    <a:pt x="3267" y="7"/>
                    <a:pt x="3229" y="1"/>
                    <a:pt x="318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5552a0a7784c1f3_148"/>
            <p:cNvSpPr/>
            <p:nvPr/>
          </p:nvSpPr>
          <p:spPr>
            <a:xfrm>
              <a:off x="2352675" y="2214000"/>
              <a:ext cx="104275" cy="92800"/>
            </a:xfrm>
            <a:custGeom>
              <a:rect b="b" l="l" r="r" t="t"/>
              <a:pathLst>
                <a:path extrusionOk="0" h="3712" w="4171">
                  <a:moveTo>
                    <a:pt x="2080" y="1"/>
                  </a:moveTo>
                  <a:cubicBezTo>
                    <a:pt x="1326" y="1"/>
                    <a:pt x="619" y="464"/>
                    <a:pt x="334" y="1189"/>
                  </a:cubicBezTo>
                  <a:cubicBezTo>
                    <a:pt x="1" y="2156"/>
                    <a:pt x="468" y="3224"/>
                    <a:pt x="1435" y="3591"/>
                  </a:cubicBezTo>
                  <a:cubicBezTo>
                    <a:pt x="1651" y="3673"/>
                    <a:pt x="1872" y="3711"/>
                    <a:pt x="2088" y="3711"/>
                  </a:cubicBezTo>
                  <a:cubicBezTo>
                    <a:pt x="2844" y="3711"/>
                    <a:pt x="3552" y="3242"/>
                    <a:pt x="3837" y="2490"/>
                  </a:cubicBezTo>
                  <a:cubicBezTo>
                    <a:pt x="4171" y="1556"/>
                    <a:pt x="3704" y="489"/>
                    <a:pt x="2736" y="122"/>
                  </a:cubicBezTo>
                  <a:cubicBezTo>
                    <a:pt x="2519" y="39"/>
                    <a:pt x="2298" y="1"/>
                    <a:pt x="208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5552a0a7784c1f3_148"/>
            <p:cNvSpPr/>
            <p:nvPr/>
          </p:nvSpPr>
          <p:spPr>
            <a:xfrm>
              <a:off x="2234275" y="1558425"/>
              <a:ext cx="610450" cy="576525"/>
            </a:xfrm>
            <a:custGeom>
              <a:rect b="b" l="l" r="r" t="t"/>
              <a:pathLst>
                <a:path extrusionOk="0" h="23061" w="24418">
                  <a:moveTo>
                    <a:pt x="12267" y="0"/>
                  </a:moveTo>
                  <a:cubicBezTo>
                    <a:pt x="11786" y="0"/>
                    <a:pt x="11299" y="31"/>
                    <a:pt x="10808" y="93"/>
                  </a:cubicBezTo>
                  <a:cubicBezTo>
                    <a:pt x="4503" y="860"/>
                    <a:pt x="0" y="6597"/>
                    <a:pt x="767" y="12935"/>
                  </a:cubicBezTo>
                  <a:cubicBezTo>
                    <a:pt x="1477" y="18769"/>
                    <a:pt x="6472" y="23061"/>
                    <a:pt x="12209" y="23061"/>
                  </a:cubicBezTo>
                  <a:cubicBezTo>
                    <a:pt x="12672" y="23061"/>
                    <a:pt x="13139" y="23033"/>
                    <a:pt x="13610" y="22976"/>
                  </a:cubicBezTo>
                  <a:cubicBezTo>
                    <a:pt x="19948" y="22175"/>
                    <a:pt x="24418" y="16438"/>
                    <a:pt x="23650" y="10133"/>
                  </a:cubicBezTo>
                  <a:cubicBezTo>
                    <a:pt x="22943" y="4286"/>
                    <a:pt x="18004" y="0"/>
                    <a:pt x="122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5552a0a7784c1f3_148"/>
            <p:cNvSpPr/>
            <p:nvPr/>
          </p:nvSpPr>
          <p:spPr>
            <a:xfrm>
              <a:off x="2556175" y="1644000"/>
              <a:ext cx="72575" cy="69475"/>
            </a:xfrm>
            <a:custGeom>
              <a:rect b="b" l="l" r="r" t="t"/>
              <a:pathLst>
                <a:path extrusionOk="0" h="2779" w="2903">
                  <a:moveTo>
                    <a:pt x="1418" y="0"/>
                  </a:moveTo>
                  <a:cubicBezTo>
                    <a:pt x="701" y="0"/>
                    <a:pt x="98" y="578"/>
                    <a:pt x="67" y="1306"/>
                  </a:cubicBezTo>
                  <a:cubicBezTo>
                    <a:pt x="0" y="2073"/>
                    <a:pt x="600" y="2741"/>
                    <a:pt x="1368" y="2774"/>
                  </a:cubicBezTo>
                  <a:cubicBezTo>
                    <a:pt x="1407" y="2777"/>
                    <a:pt x="1446" y="2779"/>
                    <a:pt x="1484" y="2779"/>
                  </a:cubicBezTo>
                  <a:cubicBezTo>
                    <a:pt x="2201" y="2779"/>
                    <a:pt x="2804" y="2201"/>
                    <a:pt x="2835" y="1473"/>
                  </a:cubicBezTo>
                  <a:cubicBezTo>
                    <a:pt x="2902" y="706"/>
                    <a:pt x="2302" y="39"/>
                    <a:pt x="1534" y="5"/>
                  </a:cubicBezTo>
                  <a:cubicBezTo>
                    <a:pt x="1495" y="2"/>
                    <a:pt x="1456" y="0"/>
                    <a:pt x="141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5552a0a7784c1f3_148"/>
            <p:cNvSpPr/>
            <p:nvPr/>
          </p:nvSpPr>
          <p:spPr>
            <a:xfrm>
              <a:off x="2431075" y="1632425"/>
              <a:ext cx="81750" cy="79375"/>
            </a:xfrm>
            <a:custGeom>
              <a:rect b="b" l="l" r="r" t="t"/>
              <a:pathLst>
                <a:path extrusionOk="0" h="3175" w="3270">
                  <a:moveTo>
                    <a:pt x="1670" y="0"/>
                  </a:moveTo>
                  <a:cubicBezTo>
                    <a:pt x="800" y="0"/>
                    <a:pt x="99" y="656"/>
                    <a:pt x="34" y="1502"/>
                  </a:cubicBezTo>
                  <a:cubicBezTo>
                    <a:pt x="0" y="2370"/>
                    <a:pt x="668" y="3137"/>
                    <a:pt x="1535" y="3170"/>
                  </a:cubicBezTo>
                  <a:cubicBezTo>
                    <a:pt x="1575" y="3173"/>
                    <a:pt x="1615" y="3175"/>
                    <a:pt x="1654" y="3175"/>
                  </a:cubicBezTo>
                  <a:cubicBezTo>
                    <a:pt x="2472" y="3175"/>
                    <a:pt x="3171" y="2530"/>
                    <a:pt x="3203" y="1702"/>
                  </a:cubicBezTo>
                  <a:cubicBezTo>
                    <a:pt x="3269" y="802"/>
                    <a:pt x="2602" y="68"/>
                    <a:pt x="1735" y="1"/>
                  </a:cubicBezTo>
                  <a:cubicBezTo>
                    <a:pt x="1713" y="0"/>
                    <a:pt x="1692" y="0"/>
                    <a:pt x="167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5552a0a7784c1f3_148"/>
            <p:cNvSpPr/>
            <p:nvPr/>
          </p:nvSpPr>
          <p:spPr>
            <a:xfrm>
              <a:off x="2467775" y="1754875"/>
              <a:ext cx="57550" cy="55375"/>
            </a:xfrm>
            <a:custGeom>
              <a:rect b="b" l="l" r="r" t="t"/>
              <a:pathLst>
                <a:path extrusionOk="0" h="2215" w="2302">
                  <a:moveTo>
                    <a:pt x="1093" y="1"/>
                  </a:moveTo>
                  <a:cubicBezTo>
                    <a:pt x="538" y="1"/>
                    <a:pt x="65" y="477"/>
                    <a:pt x="34" y="1041"/>
                  </a:cubicBezTo>
                  <a:cubicBezTo>
                    <a:pt x="0" y="1641"/>
                    <a:pt x="467" y="2175"/>
                    <a:pt x="1068" y="2208"/>
                  </a:cubicBezTo>
                  <a:cubicBezTo>
                    <a:pt x="1108" y="2213"/>
                    <a:pt x="1148" y="2215"/>
                    <a:pt x="1188" y="2215"/>
                  </a:cubicBezTo>
                  <a:cubicBezTo>
                    <a:pt x="1768" y="2215"/>
                    <a:pt x="2237" y="1768"/>
                    <a:pt x="2268" y="1174"/>
                  </a:cubicBezTo>
                  <a:cubicBezTo>
                    <a:pt x="2302" y="574"/>
                    <a:pt x="1835" y="40"/>
                    <a:pt x="1201" y="7"/>
                  </a:cubicBezTo>
                  <a:cubicBezTo>
                    <a:pt x="1165" y="3"/>
                    <a:pt x="1129" y="1"/>
                    <a:pt x="109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g5552a0a7784c1f3_148"/>
            <p:cNvSpPr/>
            <p:nvPr/>
          </p:nvSpPr>
          <p:spPr>
            <a:xfrm>
              <a:off x="2356850" y="1701550"/>
              <a:ext cx="86750" cy="83650"/>
            </a:xfrm>
            <a:custGeom>
              <a:rect b="b" l="l" r="r" t="t"/>
              <a:pathLst>
                <a:path extrusionOk="0" h="3346" w="3470">
                  <a:moveTo>
                    <a:pt x="1717" y="1"/>
                  </a:moveTo>
                  <a:cubicBezTo>
                    <a:pt x="865" y="1"/>
                    <a:pt x="131" y="680"/>
                    <a:pt x="67" y="1573"/>
                  </a:cubicBezTo>
                  <a:cubicBezTo>
                    <a:pt x="1" y="2507"/>
                    <a:pt x="701" y="3307"/>
                    <a:pt x="1635" y="3341"/>
                  </a:cubicBezTo>
                  <a:cubicBezTo>
                    <a:pt x="1676" y="3344"/>
                    <a:pt x="1717" y="3345"/>
                    <a:pt x="1758" y="3345"/>
                  </a:cubicBezTo>
                  <a:cubicBezTo>
                    <a:pt x="2638" y="3345"/>
                    <a:pt x="3371" y="2666"/>
                    <a:pt x="3403" y="1773"/>
                  </a:cubicBezTo>
                  <a:cubicBezTo>
                    <a:pt x="3470" y="872"/>
                    <a:pt x="2769" y="72"/>
                    <a:pt x="1835" y="5"/>
                  </a:cubicBezTo>
                  <a:cubicBezTo>
                    <a:pt x="1796" y="2"/>
                    <a:pt x="1756" y="1"/>
                    <a:pt x="171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5552a0a7784c1f3_148"/>
            <p:cNvSpPr/>
            <p:nvPr/>
          </p:nvSpPr>
          <p:spPr>
            <a:xfrm>
              <a:off x="2559500" y="1923450"/>
              <a:ext cx="66750" cy="65150"/>
            </a:xfrm>
            <a:custGeom>
              <a:rect b="b" l="l" r="r" t="t"/>
              <a:pathLst>
                <a:path extrusionOk="0" h="2606" w="2670">
                  <a:moveTo>
                    <a:pt x="1339" y="0"/>
                  </a:moveTo>
                  <a:cubicBezTo>
                    <a:pt x="664" y="0"/>
                    <a:pt x="66" y="524"/>
                    <a:pt x="34" y="1236"/>
                  </a:cubicBezTo>
                  <a:cubicBezTo>
                    <a:pt x="0" y="1937"/>
                    <a:pt x="534" y="2570"/>
                    <a:pt x="1235" y="2604"/>
                  </a:cubicBezTo>
                  <a:cubicBezTo>
                    <a:pt x="1256" y="2605"/>
                    <a:pt x="1278" y="2605"/>
                    <a:pt x="1300" y="2605"/>
                  </a:cubicBezTo>
                  <a:cubicBezTo>
                    <a:pt x="2006" y="2605"/>
                    <a:pt x="2603" y="2082"/>
                    <a:pt x="2636" y="1370"/>
                  </a:cubicBezTo>
                  <a:cubicBezTo>
                    <a:pt x="2669" y="669"/>
                    <a:pt x="2135" y="35"/>
                    <a:pt x="1401" y="2"/>
                  </a:cubicBezTo>
                  <a:cubicBezTo>
                    <a:pt x="1381" y="1"/>
                    <a:pt x="1360" y="0"/>
                    <a:pt x="133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5552a0a7784c1f3_148"/>
            <p:cNvSpPr/>
            <p:nvPr/>
          </p:nvSpPr>
          <p:spPr>
            <a:xfrm>
              <a:off x="2461925" y="1852575"/>
              <a:ext cx="64250" cy="62625"/>
            </a:xfrm>
            <a:custGeom>
              <a:rect b="b" l="l" r="r" t="t"/>
              <a:pathLst>
                <a:path extrusionOk="0" h="2505" w="2570">
                  <a:moveTo>
                    <a:pt x="1306" y="0"/>
                  </a:moveTo>
                  <a:cubicBezTo>
                    <a:pt x="633" y="0"/>
                    <a:pt x="66" y="522"/>
                    <a:pt x="34" y="1169"/>
                  </a:cubicBezTo>
                  <a:cubicBezTo>
                    <a:pt x="1" y="1870"/>
                    <a:pt x="501" y="2470"/>
                    <a:pt x="1202" y="2503"/>
                  </a:cubicBezTo>
                  <a:cubicBezTo>
                    <a:pt x="1224" y="2504"/>
                    <a:pt x="1246" y="2505"/>
                    <a:pt x="1268" y="2505"/>
                  </a:cubicBezTo>
                  <a:cubicBezTo>
                    <a:pt x="1939" y="2505"/>
                    <a:pt x="2504" y="2014"/>
                    <a:pt x="2536" y="1336"/>
                  </a:cubicBezTo>
                  <a:cubicBezTo>
                    <a:pt x="2569" y="635"/>
                    <a:pt x="2069" y="35"/>
                    <a:pt x="1368" y="2"/>
                  </a:cubicBezTo>
                  <a:cubicBezTo>
                    <a:pt x="1347" y="1"/>
                    <a:pt x="1327" y="0"/>
                    <a:pt x="130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g5552a0a7784c1f3_148"/>
            <p:cNvSpPr/>
            <p:nvPr/>
          </p:nvSpPr>
          <p:spPr>
            <a:xfrm>
              <a:off x="2692925" y="1910925"/>
              <a:ext cx="53400" cy="51000"/>
            </a:xfrm>
            <a:custGeom>
              <a:rect b="b" l="l" r="r" t="t"/>
              <a:pathLst>
                <a:path extrusionOk="0" h="2040" w="2136">
                  <a:moveTo>
                    <a:pt x="1069" y="1"/>
                  </a:moveTo>
                  <a:cubicBezTo>
                    <a:pt x="529" y="1"/>
                    <a:pt x="66" y="392"/>
                    <a:pt x="34" y="937"/>
                  </a:cubicBezTo>
                  <a:cubicBezTo>
                    <a:pt x="1" y="1504"/>
                    <a:pt x="434" y="2004"/>
                    <a:pt x="1001" y="2037"/>
                  </a:cubicBezTo>
                  <a:cubicBezTo>
                    <a:pt x="1022" y="2039"/>
                    <a:pt x="1042" y="2039"/>
                    <a:pt x="1063" y="2039"/>
                  </a:cubicBezTo>
                  <a:cubicBezTo>
                    <a:pt x="1604" y="2039"/>
                    <a:pt x="2070" y="1617"/>
                    <a:pt x="2102" y="1070"/>
                  </a:cubicBezTo>
                  <a:cubicBezTo>
                    <a:pt x="2135" y="503"/>
                    <a:pt x="1702" y="36"/>
                    <a:pt x="1135" y="3"/>
                  </a:cubicBezTo>
                  <a:cubicBezTo>
                    <a:pt x="1113" y="1"/>
                    <a:pt x="1091" y="1"/>
                    <a:pt x="106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5552a0a7784c1f3_148"/>
            <p:cNvSpPr/>
            <p:nvPr/>
          </p:nvSpPr>
          <p:spPr>
            <a:xfrm>
              <a:off x="2451925" y="1972875"/>
              <a:ext cx="70900" cy="63025"/>
            </a:xfrm>
            <a:custGeom>
              <a:rect b="b" l="l" r="r" t="t"/>
              <a:pathLst>
                <a:path extrusionOk="0" h="2521" w="2836">
                  <a:moveTo>
                    <a:pt x="1425" y="1"/>
                  </a:moveTo>
                  <a:cubicBezTo>
                    <a:pt x="916" y="1"/>
                    <a:pt x="446" y="309"/>
                    <a:pt x="267" y="794"/>
                  </a:cubicBezTo>
                  <a:cubicBezTo>
                    <a:pt x="0" y="1461"/>
                    <a:pt x="301" y="2161"/>
                    <a:pt x="968" y="2428"/>
                  </a:cubicBezTo>
                  <a:cubicBezTo>
                    <a:pt x="1117" y="2491"/>
                    <a:pt x="1273" y="2521"/>
                    <a:pt x="1426" y="2521"/>
                  </a:cubicBezTo>
                  <a:cubicBezTo>
                    <a:pt x="1922" y="2521"/>
                    <a:pt x="2398" y="2212"/>
                    <a:pt x="2602" y="1728"/>
                  </a:cubicBezTo>
                  <a:cubicBezTo>
                    <a:pt x="2836" y="1094"/>
                    <a:pt x="2536" y="360"/>
                    <a:pt x="1902" y="93"/>
                  </a:cubicBezTo>
                  <a:cubicBezTo>
                    <a:pt x="1744" y="30"/>
                    <a:pt x="1583" y="1"/>
                    <a:pt x="142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g5552a0a7784c1f3_148"/>
            <p:cNvSpPr/>
            <p:nvPr/>
          </p:nvSpPr>
          <p:spPr>
            <a:xfrm>
              <a:off x="2388550" y="1895975"/>
              <a:ext cx="58400" cy="51350"/>
            </a:xfrm>
            <a:custGeom>
              <a:rect b="b" l="l" r="r" t="t"/>
              <a:pathLst>
                <a:path extrusionOk="0" h="2054" w="2336">
                  <a:moveTo>
                    <a:pt x="1170" y="0"/>
                  </a:moveTo>
                  <a:cubicBezTo>
                    <a:pt x="761" y="0"/>
                    <a:pt x="381" y="247"/>
                    <a:pt x="200" y="634"/>
                  </a:cubicBezTo>
                  <a:cubicBezTo>
                    <a:pt x="0" y="1168"/>
                    <a:pt x="267" y="1768"/>
                    <a:pt x="801" y="1968"/>
                  </a:cubicBezTo>
                  <a:cubicBezTo>
                    <a:pt x="925" y="2026"/>
                    <a:pt x="1055" y="2053"/>
                    <a:pt x="1183" y="2053"/>
                  </a:cubicBezTo>
                  <a:cubicBezTo>
                    <a:pt x="1574" y="2053"/>
                    <a:pt x="1951" y="1803"/>
                    <a:pt x="2102" y="1401"/>
                  </a:cubicBezTo>
                  <a:cubicBezTo>
                    <a:pt x="2335" y="867"/>
                    <a:pt x="2068" y="267"/>
                    <a:pt x="1535" y="67"/>
                  </a:cubicBezTo>
                  <a:cubicBezTo>
                    <a:pt x="1413" y="21"/>
                    <a:pt x="1290" y="0"/>
                    <a:pt x="117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5552a0a7784c1f3_148"/>
            <p:cNvSpPr/>
            <p:nvPr/>
          </p:nvSpPr>
          <p:spPr>
            <a:xfrm>
              <a:off x="2347675" y="1814075"/>
              <a:ext cx="52575" cy="51100"/>
            </a:xfrm>
            <a:custGeom>
              <a:rect b="b" l="l" r="r" t="t"/>
              <a:pathLst>
                <a:path extrusionOk="0" h="2044" w="2103">
                  <a:moveTo>
                    <a:pt x="987" y="0"/>
                  </a:moveTo>
                  <a:cubicBezTo>
                    <a:pt x="473" y="0"/>
                    <a:pt x="65" y="413"/>
                    <a:pt x="34" y="941"/>
                  </a:cubicBezTo>
                  <a:cubicBezTo>
                    <a:pt x="1" y="1508"/>
                    <a:pt x="401" y="2009"/>
                    <a:pt x="968" y="2042"/>
                  </a:cubicBezTo>
                  <a:cubicBezTo>
                    <a:pt x="989" y="2043"/>
                    <a:pt x="1009" y="2044"/>
                    <a:pt x="1029" y="2044"/>
                  </a:cubicBezTo>
                  <a:cubicBezTo>
                    <a:pt x="1571" y="2044"/>
                    <a:pt x="2037" y="1621"/>
                    <a:pt x="2069" y="1075"/>
                  </a:cubicBezTo>
                  <a:cubicBezTo>
                    <a:pt x="2102" y="507"/>
                    <a:pt x="1669" y="40"/>
                    <a:pt x="1102" y="7"/>
                  </a:cubicBezTo>
                  <a:cubicBezTo>
                    <a:pt x="1063" y="3"/>
                    <a:pt x="1024" y="0"/>
                    <a:pt x="98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5552a0a7784c1f3_148"/>
            <p:cNvSpPr/>
            <p:nvPr/>
          </p:nvSpPr>
          <p:spPr>
            <a:xfrm>
              <a:off x="2591200" y="2020175"/>
              <a:ext cx="53375" cy="50975"/>
            </a:xfrm>
            <a:custGeom>
              <a:rect b="b" l="l" r="r" t="t"/>
              <a:pathLst>
                <a:path extrusionOk="0" h="2039" w="2135">
                  <a:moveTo>
                    <a:pt x="1073" y="1"/>
                  </a:moveTo>
                  <a:cubicBezTo>
                    <a:pt x="531" y="1"/>
                    <a:pt x="66" y="423"/>
                    <a:pt x="33" y="970"/>
                  </a:cubicBezTo>
                  <a:cubicBezTo>
                    <a:pt x="0" y="1537"/>
                    <a:pt x="434" y="2004"/>
                    <a:pt x="1001" y="2037"/>
                  </a:cubicBezTo>
                  <a:cubicBezTo>
                    <a:pt x="1021" y="2038"/>
                    <a:pt x="1042" y="2039"/>
                    <a:pt x="1062" y="2039"/>
                  </a:cubicBezTo>
                  <a:cubicBezTo>
                    <a:pt x="1601" y="2039"/>
                    <a:pt x="2037" y="1616"/>
                    <a:pt x="2102" y="1070"/>
                  </a:cubicBezTo>
                  <a:cubicBezTo>
                    <a:pt x="2135" y="503"/>
                    <a:pt x="1701" y="36"/>
                    <a:pt x="1134" y="2"/>
                  </a:cubicBezTo>
                  <a:cubicBezTo>
                    <a:pt x="1114" y="1"/>
                    <a:pt x="1093" y="1"/>
                    <a:pt x="10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5552a0a7784c1f3_148"/>
            <p:cNvSpPr/>
            <p:nvPr/>
          </p:nvSpPr>
          <p:spPr>
            <a:xfrm>
              <a:off x="2589525" y="1825875"/>
              <a:ext cx="57550" cy="55975"/>
            </a:xfrm>
            <a:custGeom>
              <a:rect b="b" l="l" r="r" t="t"/>
              <a:pathLst>
                <a:path extrusionOk="0" h="2239" w="2302">
                  <a:moveTo>
                    <a:pt x="1141" y="0"/>
                  </a:moveTo>
                  <a:cubicBezTo>
                    <a:pt x="565" y="0"/>
                    <a:pt x="66" y="457"/>
                    <a:pt x="34" y="1070"/>
                  </a:cubicBezTo>
                  <a:cubicBezTo>
                    <a:pt x="0" y="1670"/>
                    <a:pt x="467" y="2204"/>
                    <a:pt x="1068" y="2237"/>
                  </a:cubicBezTo>
                  <a:cubicBezTo>
                    <a:pt x="1089" y="2238"/>
                    <a:pt x="1110" y="2239"/>
                    <a:pt x="1131" y="2239"/>
                  </a:cubicBezTo>
                  <a:cubicBezTo>
                    <a:pt x="1735" y="2239"/>
                    <a:pt x="2204" y="1783"/>
                    <a:pt x="2269" y="1203"/>
                  </a:cubicBezTo>
                  <a:cubicBezTo>
                    <a:pt x="2302" y="569"/>
                    <a:pt x="1835" y="35"/>
                    <a:pt x="1201" y="2"/>
                  </a:cubicBezTo>
                  <a:cubicBezTo>
                    <a:pt x="1181" y="1"/>
                    <a:pt x="1161" y="0"/>
                    <a:pt x="114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5552a0a7784c1f3_148"/>
            <p:cNvSpPr/>
            <p:nvPr/>
          </p:nvSpPr>
          <p:spPr>
            <a:xfrm>
              <a:off x="2657075" y="1718025"/>
              <a:ext cx="69225" cy="65675"/>
            </a:xfrm>
            <a:custGeom>
              <a:rect b="b" l="l" r="r" t="t"/>
              <a:pathLst>
                <a:path extrusionOk="0" h="2627" w="2769">
                  <a:moveTo>
                    <a:pt x="1398" y="1"/>
                  </a:moveTo>
                  <a:cubicBezTo>
                    <a:pt x="763" y="1"/>
                    <a:pt x="192" y="504"/>
                    <a:pt x="100" y="1147"/>
                  </a:cubicBezTo>
                  <a:cubicBezTo>
                    <a:pt x="0" y="1848"/>
                    <a:pt x="501" y="2515"/>
                    <a:pt x="1234" y="2615"/>
                  </a:cubicBezTo>
                  <a:cubicBezTo>
                    <a:pt x="1291" y="2623"/>
                    <a:pt x="1348" y="2627"/>
                    <a:pt x="1405" y="2627"/>
                  </a:cubicBezTo>
                  <a:cubicBezTo>
                    <a:pt x="2040" y="2627"/>
                    <a:pt x="2610" y="2124"/>
                    <a:pt x="2702" y="1481"/>
                  </a:cubicBezTo>
                  <a:cubicBezTo>
                    <a:pt x="2769" y="780"/>
                    <a:pt x="2269" y="113"/>
                    <a:pt x="1568" y="13"/>
                  </a:cubicBezTo>
                  <a:cubicBezTo>
                    <a:pt x="1511" y="5"/>
                    <a:pt x="1454" y="1"/>
                    <a:pt x="139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5552a0a7784c1f3_148"/>
            <p:cNvSpPr/>
            <p:nvPr/>
          </p:nvSpPr>
          <p:spPr>
            <a:xfrm>
              <a:off x="2569500" y="1738800"/>
              <a:ext cx="54225" cy="51475"/>
            </a:xfrm>
            <a:custGeom>
              <a:rect b="b" l="l" r="r" t="t"/>
              <a:pathLst>
                <a:path extrusionOk="0" h="2059" w="2169">
                  <a:moveTo>
                    <a:pt x="1036" y="1"/>
                  </a:moveTo>
                  <a:cubicBezTo>
                    <a:pt x="562" y="1"/>
                    <a:pt x="127" y="375"/>
                    <a:pt x="67" y="883"/>
                  </a:cubicBezTo>
                  <a:cubicBezTo>
                    <a:pt x="1" y="1450"/>
                    <a:pt x="401" y="1951"/>
                    <a:pt x="935" y="2051"/>
                  </a:cubicBezTo>
                  <a:cubicBezTo>
                    <a:pt x="976" y="2056"/>
                    <a:pt x="1018" y="2058"/>
                    <a:pt x="1058" y="2058"/>
                  </a:cubicBezTo>
                  <a:cubicBezTo>
                    <a:pt x="1577" y="2058"/>
                    <a:pt x="2040" y="1676"/>
                    <a:pt x="2102" y="1150"/>
                  </a:cubicBezTo>
                  <a:cubicBezTo>
                    <a:pt x="2169" y="583"/>
                    <a:pt x="1769" y="83"/>
                    <a:pt x="1202" y="16"/>
                  </a:cubicBezTo>
                  <a:cubicBezTo>
                    <a:pt x="1146" y="6"/>
                    <a:pt x="1091" y="1"/>
                    <a:pt x="103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g5552a0a7784c1f3_148"/>
            <p:cNvSpPr/>
            <p:nvPr/>
          </p:nvSpPr>
          <p:spPr>
            <a:xfrm>
              <a:off x="2714600" y="1830750"/>
              <a:ext cx="59250" cy="55600"/>
            </a:xfrm>
            <a:custGeom>
              <a:rect b="b" l="l" r="r" t="t"/>
              <a:pathLst>
                <a:path extrusionOk="0" h="2224" w="2370">
                  <a:moveTo>
                    <a:pt x="1207" y="1"/>
                  </a:moveTo>
                  <a:cubicBezTo>
                    <a:pt x="631" y="1"/>
                    <a:pt x="161" y="415"/>
                    <a:pt x="68" y="975"/>
                  </a:cubicBezTo>
                  <a:cubicBezTo>
                    <a:pt x="1" y="1575"/>
                    <a:pt x="435" y="2142"/>
                    <a:pt x="1035" y="2209"/>
                  </a:cubicBezTo>
                  <a:cubicBezTo>
                    <a:pt x="1093" y="2219"/>
                    <a:pt x="1151" y="2223"/>
                    <a:pt x="1208" y="2223"/>
                  </a:cubicBezTo>
                  <a:cubicBezTo>
                    <a:pt x="1741" y="2223"/>
                    <a:pt x="2212" y="1817"/>
                    <a:pt x="2303" y="1275"/>
                  </a:cubicBezTo>
                  <a:cubicBezTo>
                    <a:pt x="2369" y="641"/>
                    <a:pt x="1936" y="74"/>
                    <a:pt x="1335" y="7"/>
                  </a:cubicBezTo>
                  <a:cubicBezTo>
                    <a:pt x="1292" y="3"/>
                    <a:pt x="1249" y="1"/>
                    <a:pt x="120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g5552a0a7784c1f3_148"/>
            <p:cNvSpPr/>
            <p:nvPr/>
          </p:nvSpPr>
          <p:spPr>
            <a:xfrm>
              <a:off x="4925350" y="1410400"/>
              <a:ext cx="144300" cy="144925"/>
            </a:xfrm>
            <a:custGeom>
              <a:rect b="b" l="l" r="r" t="t"/>
              <a:pathLst>
                <a:path extrusionOk="0" h="5797" w="5772">
                  <a:moveTo>
                    <a:pt x="5204" y="1"/>
                  </a:moveTo>
                  <a:cubicBezTo>
                    <a:pt x="5146" y="1"/>
                    <a:pt x="5088" y="26"/>
                    <a:pt x="5038" y="76"/>
                  </a:cubicBezTo>
                  <a:lnTo>
                    <a:pt x="67" y="5080"/>
                  </a:lnTo>
                  <a:cubicBezTo>
                    <a:pt x="1" y="5180"/>
                    <a:pt x="1" y="5313"/>
                    <a:pt x="67" y="5413"/>
                  </a:cubicBezTo>
                  <a:lnTo>
                    <a:pt x="401" y="5747"/>
                  </a:lnTo>
                  <a:cubicBezTo>
                    <a:pt x="451" y="5780"/>
                    <a:pt x="509" y="5797"/>
                    <a:pt x="564" y="5797"/>
                  </a:cubicBezTo>
                  <a:cubicBezTo>
                    <a:pt x="618" y="5797"/>
                    <a:pt x="668" y="5780"/>
                    <a:pt x="701" y="5747"/>
                  </a:cubicBezTo>
                  <a:lnTo>
                    <a:pt x="5671" y="710"/>
                  </a:lnTo>
                  <a:cubicBezTo>
                    <a:pt x="5771" y="643"/>
                    <a:pt x="5771" y="476"/>
                    <a:pt x="5671" y="410"/>
                  </a:cubicBezTo>
                  <a:lnTo>
                    <a:pt x="5371" y="76"/>
                  </a:lnTo>
                  <a:cubicBezTo>
                    <a:pt x="5321" y="26"/>
                    <a:pt x="5263" y="1"/>
                    <a:pt x="520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g5552a0a7784c1f3_148"/>
            <p:cNvSpPr/>
            <p:nvPr/>
          </p:nvSpPr>
          <p:spPr>
            <a:xfrm>
              <a:off x="5010425" y="1384550"/>
              <a:ext cx="88400" cy="80625"/>
            </a:xfrm>
            <a:custGeom>
              <a:rect b="b" l="l" r="r" t="t"/>
              <a:pathLst>
                <a:path extrusionOk="0" h="3225" w="3536">
                  <a:moveTo>
                    <a:pt x="1768" y="1"/>
                  </a:moveTo>
                  <a:cubicBezTo>
                    <a:pt x="1359" y="1"/>
                    <a:pt x="951" y="159"/>
                    <a:pt x="634" y="476"/>
                  </a:cubicBezTo>
                  <a:cubicBezTo>
                    <a:pt x="0" y="1110"/>
                    <a:pt x="0" y="2144"/>
                    <a:pt x="634" y="2778"/>
                  </a:cubicBezTo>
                  <a:cubicBezTo>
                    <a:pt x="947" y="3074"/>
                    <a:pt x="1357" y="3224"/>
                    <a:pt x="1764" y="3224"/>
                  </a:cubicBezTo>
                  <a:cubicBezTo>
                    <a:pt x="2182" y="3224"/>
                    <a:pt x="2598" y="3066"/>
                    <a:pt x="2902" y="2744"/>
                  </a:cubicBezTo>
                  <a:cubicBezTo>
                    <a:pt x="3536" y="2111"/>
                    <a:pt x="3536" y="1110"/>
                    <a:pt x="2902" y="476"/>
                  </a:cubicBezTo>
                  <a:cubicBezTo>
                    <a:pt x="2585" y="159"/>
                    <a:pt x="2177" y="1"/>
                    <a:pt x="176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5552a0a7784c1f3_148"/>
            <p:cNvSpPr/>
            <p:nvPr/>
          </p:nvSpPr>
          <p:spPr>
            <a:xfrm>
              <a:off x="4451675" y="1512525"/>
              <a:ext cx="181000" cy="87250"/>
            </a:xfrm>
            <a:custGeom>
              <a:rect b="b" l="l" r="r" t="t"/>
              <a:pathLst>
                <a:path extrusionOk="0" h="3490" w="7240">
                  <a:moveTo>
                    <a:pt x="412" y="0"/>
                  </a:moveTo>
                  <a:cubicBezTo>
                    <a:pt x="332" y="0"/>
                    <a:pt x="249" y="55"/>
                    <a:pt x="201" y="127"/>
                  </a:cubicBezTo>
                  <a:lnTo>
                    <a:pt x="34" y="561"/>
                  </a:lnTo>
                  <a:cubicBezTo>
                    <a:pt x="1" y="694"/>
                    <a:pt x="34" y="828"/>
                    <a:pt x="168" y="861"/>
                  </a:cubicBezTo>
                  <a:lnTo>
                    <a:pt x="6706" y="3463"/>
                  </a:lnTo>
                  <a:cubicBezTo>
                    <a:pt x="6743" y="3482"/>
                    <a:pt x="6780" y="3490"/>
                    <a:pt x="6815" y="3490"/>
                  </a:cubicBezTo>
                  <a:cubicBezTo>
                    <a:pt x="6906" y="3490"/>
                    <a:pt x="6982" y="3435"/>
                    <a:pt x="7006" y="3363"/>
                  </a:cubicBezTo>
                  <a:lnTo>
                    <a:pt x="7173" y="2929"/>
                  </a:lnTo>
                  <a:cubicBezTo>
                    <a:pt x="7239" y="2796"/>
                    <a:pt x="7173" y="2662"/>
                    <a:pt x="7073" y="2629"/>
                  </a:cubicBezTo>
                  <a:lnTo>
                    <a:pt x="501" y="27"/>
                  </a:lnTo>
                  <a:cubicBezTo>
                    <a:pt x="473" y="9"/>
                    <a:pt x="443" y="0"/>
                    <a:pt x="41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5552a0a7784c1f3_148"/>
            <p:cNvSpPr/>
            <p:nvPr/>
          </p:nvSpPr>
          <p:spPr>
            <a:xfrm>
              <a:off x="4420825" y="1485675"/>
              <a:ext cx="90925" cy="80525"/>
            </a:xfrm>
            <a:custGeom>
              <a:rect b="b" l="l" r="r" t="t"/>
              <a:pathLst>
                <a:path extrusionOk="0" h="3221" w="3637">
                  <a:moveTo>
                    <a:pt x="1846" y="1"/>
                  </a:moveTo>
                  <a:cubicBezTo>
                    <a:pt x="1200" y="1"/>
                    <a:pt x="567" y="381"/>
                    <a:pt x="334" y="1001"/>
                  </a:cubicBezTo>
                  <a:cubicBezTo>
                    <a:pt x="1" y="1835"/>
                    <a:pt x="401" y="2769"/>
                    <a:pt x="1235" y="3103"/>
                  </a:cubicBezTo>
                  <a:cubicBezTo>
                    <a:pt x="1426" y="3182"/>
                    <a:pt x="1625" y="3220"/>
                    <a:pt x="1822" y="3220"/>
                  </a:cubicBezTo>
                  <a:cubicBezTo>
                    <a:pt x="2447" y="3220"/>
                    <a:pt x="3049" y="2837"/>
                    <a:pt x="3303" y="2202"/>
                  </a:cubicBezTo>
                  <a:cubicBezTo>
                    <a:pt x="3637" y="1368"/>
                    <a:pt x="3236" y="434"/>
                    <a:pt x="2402" y="100"/>
                  </a:cubicBezTo>
                  <a:cubicBezTo>
                    <a:pt x="2222" y="33"/>
                    <a:pt x="2033" y="1"/>
                    <a:pt x="184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g5552a0a7784c1f3_148"/>
            <p:cNvSpPr/>
            <p:nvPr/>
          </p:nvSpPr>
          <p:spPr>
            <a:xfrm>
              <a:off x="4619300" y="1354425"/>
              <a:ext cx="106775" cy="172175"/>
            </a:xfrm>
            <a:custGeom>
              <a:rect b="b" l="l" r="r" t="t"/>
              <a:pathLst>
                <a:path extrusionOk="0" h="6887" w="4271">
                  <a:moveTo>
                    <a:pt x="647" y="1"/>
                  </a:moveTo>
                  <a:cubicBezTo>
                    <a:pt x="620" y="1"/>
                    <a:pt x="593" y="5"/>
                    <a:pt x="568" y="13"/>
                  </a:cubicBezTo>
                  <a:lnTo>
                    <a:pt x="167" y="247"/>
                  </a:lnTo>
                  <a:cubicBezTo>
                    <a:pt x="67" y="314"/>
                    <a:pt x="1" y="447"/>
                    <a:pt x="67" y="547"/>
                  </a:cubicBezTo>
                  <a:lnTo>
                    <a:pt x="3403" y="6785"/>
                  </a:lnTo>
                  <a:cubicBezTo>
                    <a:pt x="3446" y="6849"/>
                    <a:pt x="3517" y="6886"/>
                    <a:pt x="3589" y="6886"/>
                  </a:cubicBezTo>
                  <a:cubicBezTo>
                    <a:pt x="3628" y="6886"/>
                    <a:pt x="3668" y="6875"/>
                    <a:pt x="3703" y="6852"/>
                  </a:cubicBezTo>
                  <a:lnTo>
                    <a:pt x="4104" y="6651"/>
                  </a:lnTo>
                  <a:cubicBezTo>
                    <a:pt x="4237" y="6585"/>
                    <a:pt x="4270" y="6451"/>
                    <a:pt x="4204" y="6351"/>
                  </a:cubicBezTo>
                  <a:lnTo>
                    <a:pt x="868" y="113"/>
                  </a:lnTo>
                  <a:cubicBezTo>
                    <a:pt x="818" y="38"/>
                    <a:pt x="730" y="1"/>
                    <a:pt x="647"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g5552a0a7784c1f3_148"/>
            <p:cNvSpPr/>
            <p:nvPr/>
          </p:nvSpPr>
          <p:spPr>
            <a:xfrm>
              <a:off x="4588450" y="1328475"/>
              <a:ext cx="91750" cy="80500"/>
            </a:xfrm>
            <a:custGeom>
              <a:rect b="b" l="l" r="r" t="t"/>
              <a:pathLst>
                <a:path extrusionOk="0" h="3220" w="3670">
                  <a:moveTo>
                    <a:pt x="1838" y="0"/>
                  </a:moveTo>
                  <a:cubicBezTo>
                    <a:pt x="1580" y="0"/>
                    <a:pt x="1316" y="60"/>
                    <a:pt x="1068" y="184"/>
                  </a:cubicBezTo>
                  <a:cubicBezTo>
                    <a:pt x="301" y="618"/>
                    <a:pt x="0" y="1585"/>
                    <a:pt x="401" y="2386"/>
                  </a:cubicBezTo>
                  <a:cubicBezTo>
                    <a:pt x="698" y="2912"/>
                    <a:pt x="1248" y="3219"/>
                    <a:pt x="1822" y="3219"/>
                  </a:cubicBezTo>
                  <a:cubicBezTo>
                    <a:pt x="2084" y="3219"/>
                    <a:pt x="2351" y="3155"/>
                    <a:pt x="2602" y="3019"/>
                  </a:cubicBezTo>
                  <a:cubicBezTo>
                    <a:pt x="3369" y="2619"/>
                    <a:pt x="3670" y="1618"/>
                    <a:pt x="3236" y="851"/>
                  </a:cubicBezTo>
                  <a:cubicBezTo>
                    <a:pt x="2960" y="298"/>
                    <a:pt x="2413" y="0"/>
                    <a:pt x="183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5552a0a7784c1f3_148"/>
            <p:cNvSpPr/>
            <p:nvPr/>
          </p:nvSpPr>
          <p:spPr>
            <a:xfrm>
              <a:off x="4815275" y="1291200"/>
              <a:ext cx="45900" cy="187825"/>
            </a:xfrm>
            <a:custGeom>
              <a:rect b="b" l="l" r="r" t="t"/>
              <a:pathLst>
                <a:path extrusionOk="0" h="7513" w="1836">
                  <a:moveTo>
                    <a:pt x="1150" y="1"/>
                  </a:moveTo>
                  <a:cubicBezTo>
                    <a:pt x="1042" y="1"/>
                    <a:pt x="963" y="87"/>
                    <a:pt x="935" y="174"/>
                  </a:cubicBezTo>
                  <a:lnTo>
                    <a:pt x="1" y="7179"/>
                  </a:lnTo>
                  <a:cubicBezTo>
                    <a:pt x="1" y="7312"/>
                    <a:pt x="67" y="7412"/>
                    <a:pt x="201" y="7446"/>
                  </a:cubicBezTo>
                  <a:lnTo>
                    <a:pt x="634" y="7513"/>
                  </a:lnTo>
                  <a:cubicBezTo>
                    <a:pt x="768" y="7513"/>
                    <a:pt x="868" y="7412"/>
                    <a:pt x="901" y="7312"/>
                  </a:cubicBezTo>
                  <a:lnTo>
                    <a:pt x="1835" y="307"/>
                  </a:lnTo>
                  <a:cubicBezTo>
                    <a:pt x="1835" y="174"/>
                    <a:pt x="1768" y="74"/>
                    <a:pt x="1635" y="41"/>
                  </a:cubicBezTo>
                  <a:lnTo>
                    <a:pt x="1201" y="7"/>
                  </a:lnTo>
                  <a:cubicBezTo>
                    <a:pt x="1184" y="3"/>
                    <a:pt x="1166" y="1"/>
                    <a:pt x="115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5552a0a7784c1f3_148"/>
            <p:cNvSpPr/>
            <p:nvPr/>
          </p:nvSpPr>
          <p:spPr>
            <a:xfrm>
              <a:off x="4806100" y="1263575"/>
              <a:ext cx="85925" cy="80800"/>
            </a:xfrm>
            <a:custGeom>
              <a:rect b="b" l="l" r="r" t="t"/>
              <a:pathLst>
                <a:path extrusionOk="0" h="3232" w="3437">
                  <a:moveTo>
                    <a:pt x="1740" y="0"/>
                  </a:moveTo>
                  <a:cubicBezTo>
                    <a:pt x="922" y="0"/>
                    <a:pt x="227" y="577"/>
                    <a:pt x="134" y="1412"/>
                  </a:cubicBezTo>
                  <a:cubicBezTo>
                    <a:pt x="1" y="2280"/>
                    <a:pt x="634" y="3114"/>
                    <a:pt x="1502" y="3214"/>
                  </a:cubicBezTo>
                  <a:cubicBezTo>
                    <a:pt x="1580" y="3226"/>
                    <a:pt x="1657" y="3231"/>
                    <a:pt x="1734" y="3231"/>
                  </a:cubicBezTo>
                  <a:cubicBezTo>
                    <a:pt x="2513" y="3231"/>
                    <a:pt x="3212" y="2635"/>
                    <a:pt x="3303" y="1846"/>
                  </a:cubicBezTo>
                  <a:cubicBezTo>
                    <a:pt x="3436" y="945"/>
                    <a:pt x="2803" y="145"/>
                    <a:pt x="1935" y="11"/>
                  </a:cubicBezTo>
                  <a:cubicBezTo>
                    <a:pt x="1870" y="4"/>
                    <a:pt x="1804" y="0"/>
                    <a:pt x="1740"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5552a0a7784c1f3_148"/>
            <p:cNvSpPr/>
            <p:nvPr/>
          </p:nvSpPr>
          <p:spPr>
            <a:xfrm>
              <a:off x="4568425" y="1808900"/>
              <a:ext cx="145125" cy="144850"/>
            </a:xfrm>
            <a:custGeom>
              <a:rect b="b" l="l" r="r" t="t"/>
              <a:pathLst>
                <a:path extrusionOk="0" h="5794" w="5805">
                  <a:moveTo>
                    <a:pt x="5239" y="1"/>
                  </a:moveTo>
                  <a:cubicBezTo>
                    <a:pt x="5175" y="1"/>
                    <a:pt x="5108" y="26"/>
                    <a:pt x="5071" y="81"/>
                  </a:cubicBezTo>
                  <a:lnTo>
                    <a:pt x="101" y="5084"/>
                  </a:lnTo>
                  <a:cubicBezTo>
                    <a:pt x="1" y="5151"/>
                    <a:pt x="1" y="5318"/>
                    <a:pt x="101" y="5385"/>
                  </a:cubicBezTo>
                  <a:lnTo>
                    <a:pt x="401" y="5718"/>
                  </a:lnTo>
                  <a:cubicBezTo>
                    <a:pt x="451" y="5768"/>
                    <a:pt x="510" y="5793"/>
                    <a:pt x="568" y="5793"/>
                  </a:cubicBezTo>
                  <a:cubicBezTo>
                    <a:pt x="626" y="5793"/>
                    <a:pt x="685" y="5768"/>
                    <a:pt x="735" y="5718"/>
                  </a:cubicBezTo>
                  <a:lnTo>
                    <a:pt x="5705" y="714"/>
                  </a:lnTo>
                  <a:cubicBezTo>
                    <a:pt x="5805" y="614"/>
                    <a:pt x="5805" y="481"/>
                    <a:pt x="5705" y="381"/>
                  </a:cubicBezTo>
                  <a:lnTo>
                    <a:pt x="5371" y="47"/>
                  </a:lnTo>
                  <a:cubicBezTo>
                    <a:pt x="5341" y="17"/>
                    <a:pt x="5291" y="1"/>
                    <a:pt x="523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5552a0a7784c1f3_148"/>
            <p:cNvSpPr/>
            <p:nvPr/>
          </p:nvSpPr>
          <p:spPr>
            <a:xfrm>
              <a:off x="4539250" y="1898975"/>
              <a:ext cx="88425" cy="80625"/>
            </a:xfrm>
            <a:custGeom>
              <a:rect b="b" l="l" r="r" t="t"/>
              <a:pathLst>
                <a:path extrusionOk="0" h="3225" w="3537">
                  <a:moveTo>
                    <a:pt x="1772" y="1"/>
                  </a:moveTo>
                  <a:cubicBezTo>
                    <a:pt x="1354" y="1"/>
                    <a:pt x="938" y="159"/>
                    <a:pt x="634" y="481"/>
                  </a:cubicBezTo>
                  <a:cubicBezTo>
                    <a:pt x="0" y="1114"/>
                    <a:pt x="0" y="2115"/>
                    <a:pt x="634" y="2749"/>
                  </a:cubicBezTo>
                  <a:cubicBezTo>
                    <a:pt x="951" y="3066"/>
                    <a:pt x="1360" y="3224"/>
                    <a:pt x="1768" y="3224"/>
                  </a:cubicBezTo>
                  <a:cubicBezTo>
                    <a:pt x="2177" y="3224"/>
                    <a:pt x="2586" y="3066"/>
                    <a:pt x="2902" y="2749"/>
                  </a:cubicBezTo>
                  <a:cubicBezTo>
                    <a:pt x="3536" y="2115"/>
                    <a:pt x="3536" y="1081"/>
                    <a:pt x="2902" y="447"/>
                  </a:cubicBezTo>
                  <a:cubicBezTo>
                    <a:pt x="2590" y="151"/>
                    <a:pt x="2180" y="1"/>
                    <a:pt x="177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5552a0a7784c1f3_148"/>
            <p:cNvSpPr/>
            <p:nvPr/>
          </p:nvSpPr>
          <p:spPr>
            <a:xfrm>
              <a:off x="4955375" y="1766025"/>
              <a:ext cx="165975" cy="119150"/>
            </a:xfrm>
            <a:custGeom>
              <a:rect b="b" l="l" r="r" t="t"/>
              <a:pathLst>
                <a:path extrusionOk="0" h="4766" w="6639">
                  <a:moveTo>
                    <a:pt x="486" y="1"/>
                  </a:moveTo>
                  <a:cubicBezTo>
                    <a:pt x="412" y="1"/>
                    <a:pt x="340" y="36"/>
                    <a:pt x="301" y="94"/>
                  </a:cubicBezTo>
                  <a:lnTo>
                    <a:pt x="67" y="495"/>
                  </a:lnTo>
                  <a:cubicBezTo>
                    <a:pt x="1" y="595"/>
                    <a:pt x="34" y="728"/>
                    <a:pt x="134" y="795"/>
                  </a:cubicBezTo>
                  <a:lnTo>
                    <a:pt x="6005" y="4731"/>
                  </a:lnTo>
                  <a:cubicBezTo>
                    <a:pt x="6040" y="4755"/>
                    <a:pt x="6080" y="4766"/>
                    <a:pt x="6119" y="4766"/>
                  </a:cubicBezTo>
                  <a:cubicBezTo>
                    <a:pt x="6191" y="4766"/>
                    <a:pt x="6262" y="4729"/>
                    <a:pt x="6305" y="4664"/>
                  </a:cubicBezTo>
                  <a:lnTo>
                    <a:pt x="6572" y="4264"/>
                  </a:lnTo>
                  <a:cubicBezTo>
                    <a:pt x="6639" y="4164"/>
                    <a:pt x="6605" y="4031"/>
                    <a:pt x="6505" y="3964"/>
                  </a:cubicBezTo>
                  <a:lnTo>
                    <a:pt x="634" y="61"/>
                  </a:lnTo>
                  <a:cubicBezTo>
                    <a:pt x="592" y="19"/>
                    <a:pt x="539" y="1"/>
                    <a:pt x="48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5552a0a7784c1f3_148"/>
            <p:cNvSpPr/>
            <p:nvPr/>
          </p:nvSpPr>
          <p:spPr>
            <a:xfrm>
              <a:off x="5060450" y="1830675"/>
              <a:ext cx="91750" cy="80550"/>
            </a:xfrm>
            <a:custGeom>
              <a:rect b="b" l="l" r="r" t="t"/>
              <a:pathLst>
                <a:path extrusionOk="0" h="3222" w="3670">
                  <a:moveTo>
                    <a:pt x="1808" y="1"/>
                  </a:moveTo>
                  <a:cubicBezTo>
                    <a:pt x="1290" y="1"/>
                    <a:pt x="781" y="251"/>
                    <a:pt x="468" y="711"/>
                  </a:cubicBezTo>
                  <a:cubicBezTo>
                    <a:pt x="1" y="1445"/>
                    <a:pt x="201" y="2445"/>
                    <a:pt x="935" y="2946"/>
                  </a:cubicBezTo>
                  <a:cubicBezTo>
                    <a:pt x="1209" y="3133"/>
                    <a:pt x="1520" y="3222"/>
                    <a:pt x="1829" y="3222"/>
                  </a:cubicBezTo>
                  <a:cubicBezTo>
                    <a:pt x="2347" y="3222"/>
                    <a:pt x="2856" y="2972"/>
                    <a:pt x="3169" y="2512"/>
                  </a:cubicBezTo>
                  <a:cubicBezTo>
                    <a:pt x="3670" y="1778"/>
                    <a:pt x="3470" y="777"/>
                    <a:pt x="2702" y="277"/>
                  </a:cubicBezTo>
                  <a:cubicBezTo>
                    <a:pt x="2428" y="90"/>
                    <a:pt x="2117" y="1"/>
                    <a:pt x="180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5552a0a7784c1f3_148"/>
            <p:cNvSpPr/>
            <p:nvPr/>
          </p:nvSpPr>
          <p:spPr>
            <a:xfrm>
              <a:off x="4440000" y="1689150"/>
              <a:ext cx="188500" cy="51900"/>
            </a:xfrm>
            <a:custGeom>
              <a:rect b="b" l="l" r="r" t="t"/>
              <a:pathLst>
                <a:path extrusionOk="0" h="2076" w="7540">
                  <a:moveTo>
                    <a:pt x="7173" y="1"/>
                  </a:moveTo>
                  <a:lnTo>
                    <a:pt x="201" y="1168"/>
                  </a:lnTo>
                  <a:cubicBezTo>
                    <a:pt x="101" y="1201"/>
                    <a:pt x="1" y="1301"/>
                    <a:pt x="34" y="1435"/>
                  </a:cubicBezTo>
                  <a:lnTo>
                    <a:pt x="101" y="1869"/>
                  </a:lnTo>
                  <a:cubicBezTo>
                    <a:pt x="130" y="1984"/>
                    <a:pt x="209" y="2075"/>
                    <a:pt x="317" y="2075"/>
                  </a:cubicBezTo>
                  <a:cubicBezTo>
                    <a:pt x="333" y="2075"/>
                    <a:pt x="350" y="2073"/>
                    <a:pt x="368" y="2069"/>
                  </a:cubicBezTo>
                  <a:lnTo>
                    <a:pt x="7339" y="901"/>
                  </a:lnTo>
                  <a:cubicBezTo>
                    <a:pt x="7439" y="868"/>
                    <a:pt x="7540" y="768"/>
                    <a:pt x="7506" y="634"/>
                  </a:cubicBezTo>
                  <a:lnTo>
                    <a:pt x="7439" y="201"/>
                  </a:lnTo>
                  <a:cubicBezTo>
                    <a:pt x="7406" y="67"/>
                    <a:pt x="7306" y="1"/>
                    <a:pt x="717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5552a0a7784c1f3_148"/>
            <p:cNvSpPr/>
            <p:nvPr/>
          </p:nvSpPr>
          <p:spPr>
            <a:xfrm>
              <a:off x="4410825" y="1688450"/>
              <a:ext cx="86750" cy="80425"/>
            </a:xfrm>
            <a:custGeom>
              <a:rect b="b" l="l" r="r" t="t"/>
              <a:pathLst>
                <a:path extrusionOk="0" h="3217" w="3470">
                  <a:moveTo>
                    <a:pt x="1759" y="1"/>
                  </a:moveTo>
                  <a:cubicBezTo>
                    <a:pt x="1663" y="1"/>
                    <a:pt x="1566" y="10"/>
                    <a:pt x="1468" y="29"/>
                  </a:cubicBezTo>
                  <a:cubicBezTo>
                    <a:pt x="567" y="162"/>
                    <a:pt x="0" y="996"/>
                    <a:pt x="134" y="1863"/>
                  </a:cubicBezTo>
                  <a:cubicBezTo>
                    <a:pt x="255" y="2649"/>
                    <a:pt x="951" y="3216"/>
                    <a:pt x="1751" y="3216"/>
                  </a:cubicBezTo>
                  <a:cubicBezTo>
                    <a:pt x="1834" y="3216"/>
                    <a:pt x="1917" y="3210"/>
                    <a:pt x="2002" y="3197"/>
                  </a:cubicBezTo>
                  <a:cubicBezTo>
                    <a:pt x="2869" y="3031"/>
                    <a:pt x="3469" y="2197"/>
                    <a:pt x="3303" y="1329"/>
                  </a:cubicBezTo>
                  <a:cubicBezTo>
                    <a:pt x="3184" y="560"/>
                    <a:pt x="2515" y="1"/>
                    <a:pt x="175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5552a0a7784c1f3_148"/>
            <p:cNvSpPr/>
            <p:nvPr/>
          </p:nvSpPr>
          <p:spPr>
            <a:xfrm>
              <a:off x="4878650" y="1853125"/>
              <a:ext cx="95925" cy="176975"/>
            </a:xfrm>
            <a:custGeom>
              <a:rect b="b" l="l" r="r" t="t"/>
              <a:pathLst>
                <a:path extrusionOk="0" h="7079" w="3837">
                  <a:moveTo>
                    <a:pt x="643" y="1"/>
                  </a:moveTo>
                  <a:cubicBezTo>
                    <a:pt x="617" y="1"/>
                    <a:pt x="591" y="5"/>
                    <a:pt x="568" y="13"/>
                  </a:cubicBezTo>
                  <a:lnTo>
                    <a:pt x="167" y="213"/>
                  </a:lnTo>
                  <a:cubicBezTo>
                    <a:pt x="34" y="280"/>
                    <a:pt x="1" y="413"/>
                    <a:pt x="34" y="513"/>
                  </a:cubicBezTo>
                  <a:lnTo>
                    <a:pt x="2969" y="6951"/>
                  </a:lnTo>
                  <a:cubicBezTo>
                    <a:pt x="2994" y="7023"/>
                    <a:pt x="3070" y="7078"/>
                    <a:pt x="3160" y="7078"/>
                  </a:cubicBezTo>
                  <a:cubicBezTo>
                    <a:pt x="3195" y="7078"/>
                    <a:pt x="3232" y="7070"/>
                    <a:pt x="3270" y="7051"/>
                  </a:cubicBezTo>
                  <a:lnTo>
                    <a:pt x="3670" y="6851"/>
                  </a:lnTo>
                  <a:cubicBezTo>
                    <a:pt x="3770" y="6818"/>
                    <a:pt x="3837" y="6684"/>
                    <a:pt x="3770" y="6584"/>
                  </a:cubicBezTo>
                  <a:lnTo>
                    <a:pt x="868" y="146"/>
                  </a:lnTo>
                  <a:cubicBezTo>
                    <a:pt x="817" y="44"/>
                    <a:pt x="727" y="1"/>
                    <a:pt x="64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5552a0a7784c1f3_148"/>
            <p:cNvSpPr/>
            <p:nvPr/>
          </p:nvSpPr>
          <p:spPr>
            <a:xfrm>
              <a:off x="4914525" y="1975800"/>
              <a:ext cx="91750" cy="80525"/>
            </a:xfrm>
            <a:custGeom>
              <a:rect b="b" l="l" r="r" t="t"/>
              <a:pathLst>
                <a:path extrusionOk="0" h="3221" w="3670">
                  <a:moveTo>
                    <a:pt x="1823" y="0"/>
                  </a:moveTo>
                  <a:cubicBezTo>
                    <a:pt x="1602" y="0"/>
                    <a:pt x="1379" y="46"/>
                    <a:pt x="1168" y="143"/>
                  </a:cubicBezTo>
                  <a:cubicBezTo>
                    <a:pt x="367" y="510"/>
                    <a:pt x="0" y="1444"/>
                    <a:pt x="367" y="2278"/>
                  </a:cubicBezTo>
                  <a:cubicBezTo>
                    <a:pt x="637" y="2867"/>
                    <a:pt x="1214" y="3221"/>
                    <a:pt x="1832" y="3221"/>
                  </a:cubicBezTo>
                  <a:cubicBezTo>
                    <a:pt x="2054" y="3221"/>
                    <a:pt x="2281" y="3175"/>
                    <a:pt x="2502" y="3078"/>
                  </a:cubicBezTo>
                  <a:cubicBezTo>
                    <a:pt x="3302" y="2711"/>
                    <a:pt x="3669" y="1744"/>
                    <a:pt x="3302" y="943"/>
                  </a:cubicBezTo>
                  <a:cubicBezTo>
                    <a:pt x="3032" y="354"/>
                    <a:pt x="2438" y="0"/>
                    <a:pt x="182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5552a0a7784c1f3_148"/>
            <p:cNvSpPr/>
            <p:nvPr/>
          </p:nvSpPr>
          <p:spPr>
            <a:xfrm>
              <a:off x="4981225" y="1599925"/>
              <a:ext cx="188500" cy="51875"/>
            </a:xfrm>
            <a:custGeom>
              <a:rect b="b" l="l" r="r" t="t"/>
              <a:pathLst>
                <a:path extrusionOk="0" h="2075" w="7540">
                  <a:moveTo>
                    <a:pt x="7172" y="0"/>
                  </a:moveTo>
                  <a:lnTo>
                    <a:pt x="201" y="1168"/>
                  </a:lnTo>
                  <a:cubicBezTo>
                    <a:pt x="67" y="1201"/>
                    <a:pt x="1" y="1301"/>
                    <a:pt x="34" y="1435"/>
                  </a:cubicBezTo>
                  <a:lnTo>
                    <a:pt x="101" y="1868"/>
                  </a:lnTo>
                  <a:cubicBezTo>
                    <a:pt x="101" y="1984"/>
                    <a:pt x="201" y="2075"/>
                    <a:pt x="315" y="2075"/>
                  </a:cubicBezTo>
                  <a:cubicBezTo>
                    <a:pt x="332" y="2075"/>
                    <a:pt x="350" y="2073"/>
                    <a:pt x="368" y="2068"/>
                  </a:cubicBezTo>
                  <a:lnTo>
                    <a:pt x="7306" y="901"/>
                  </a:lnTo>
                  <a:cubicBezTo>
                    <a:pt x="7439" y="868"/>
                    <a:pt x="7539" y="768"/>
                    <a:pt x="7506" y="634"/>
                  </a:cubicBezTo>
                  <a:lnTo>
                    <a:pt x="7439" y="200"/>
                  </a:lnTo>
                  <a:cubicBezTo>
                    <a:pt x="7406" y="67"/>
                    <a:pt x="7306" y="0"/>
                    <a:pt x="717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5552a0a7784c1f3_148"/>
            <p:cNvSpPr/>
            <p:nvPr/>
          </p:nvSpPr>
          <p:spPr>
            <a:xfrm>
              <a:off x="5112150" y="1571925"/>
              <a:ext cx="86750" cy="81025"/>
            </a:xfrm>
            <a:custGeom>
              <a:rect b="b" l="l" r="r" t="t"/>
              <a:pathLst>
                <a:path extrusionOk="0" h="3241" w="3470">
                  <a:moveTo>
                    <a:pt x="1711" y="1"/>
                  </a:moveTo>
                  <a:cubicBezTo>
                    <a:pt x="1631" y="1"/>
                    <a:pt x="1550" y="7"/>
                    <a:pt x="1468" y="20"/>
                  </a:cubicBezTo>
                  <a:cubicBezTo>
                    <a:pt x="601" y="186"/>
                    <a:pt x="1" y="1020"/>
                    <a:pt x="167" y="1888"/>
                  </a:cubicBezTo>
                  <a:cubicBezTo>
                    <a:pt x="288" y="2674"/>
                    <a:pt x="985" y="3240"/>
                    <a:pt x="1760" y="3240"/>
                  </a:cubicBezTo>
                  <a:cubicBezTo>
                    <a:pt x="1840" y="3240"/>
                    <a:pt x="1921" y="3234"/>
                    <a:pt x="2002" y="3222"/>
                  </a:cubicBezTo>
                  <a:cubicBezTo>
                    <a:pt x="2869" y="3055"/>
                    <a:pt x="3470" y="2221"/>
                    <a:pt x="3336" y="1354"/>
                  </a:cubicBezTo>
                  <a:cubicBezTo>
                    <a:pt x="3185" y="568"/>
                    <a:pt x="2486" y="1"/>
                    <a:pt x="171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5552a0a7784c1f3_148"/>
            <p:cNvSpPr/>
            <p:nvPr/>
          </p:nvSpPr>
          <p:spPr>
            <a:xfrm>
              <a:off x="4758575" y="1872625"/>
              <a:ext cx="45875" cy="187800"/>
            </a:xfrm>
            <a:custGeom>
              <a:rect b="b" l="l" r="r" t="t"/>
              <a:pathLst>
                <a:path extrusionOk="0" h="7512" w="1835">
                  <a:moveTo>
                    <a:pt x="1201" y="0"/>
                  </a:moveTo>
                  <a:cubicBezTo>
                    <a:pt x="1068" y="0"/>
                    <a:pt x="968" y="67"/>
                    <a:pt x="934" y="200"/>
                  </a:cubicBezTo>
                  <a:lnTo>
                    <a:pt x="0" y="7205"/>
                  </a:lnTo>
                  <a:cubicBezTo>
                    <a:pt x="0" y="7339"/>
                    <a:pt x="67" y="7439"/>
                    <a:pt x="200" y="7439"/>
                  </a:cubicBezTo>
                  <a:lnTo>
                    <a:pt x="634" y="7506"/>
                  </a:lnTo>
                  <a:cubicBezTo>
                    <a:pt x="652" y="7510"/>
                    <a:pt x="669" y="7512"/>
                    <a:pt x="686" y="7512"/>
                  </a:cubicBezTo>
                  <a:cubicBezTo>
                    <a:pt x="800" y="7512"/>
                    <a:pt x="901" y="7421"/>
                    <a:pt x="901" y="7305"/>
                  </a:cubicBezTo>
                  <a:lnTo>
                    <a:pt x="1835" y="334"/>
                  </a:lnTo>
                  <a:cubicBezTo>
                    <a:pt x="1835" y="200"/>
                    <a:pt x="1768" y="100"/>
                    <a:pt x="1635" y="67"/>
                  </a:cubicBezTo>
                  <a:lnTo>
                    <a:pt x="1201"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5552a0a7784c1f3_148"/>
            <p:cNvSpPr/>
            <p:nvPr/>
          </p:nvSpPr>
          <p:spPr>
            <a:xfrm>
              <a:off x="4727725" y="2007275"/>
              <a:ext cx="85900" cy="80125"/>
            </a:xfrm>
            <a:custGeom>
              <a:rect b="b" l="l" r="r" t="t"/>
              <a:pathLst>
                <a:path extrusionOk="0" h="3205" w="3436">
                  <a:moveTo>
                    <a:pt x="1703" y="0"/>
                  </a:moveTo>
                  <a:cubicBezTo>
                    <a:pt x="924" y="0"/>
                    <a:pt x="225" y="596"/>
                    <a:pt x="133" y="1386"/>
                  </a:cubicBezTo>
                  <a:cubicBezTo>
                    <a:pt x="0" y="2286"/>
                    <a:pt x="634" y="3087"/>
                    <a:pt x="1501" y="3187"/>
                  </a:cubicBezTo>
                  <a:cubicBezTo>
                    <a:pt x="1582" y="3199"/>
                    <a:pt x="1662" y="3205"/>
                    <a:pt x="1741" y="3205"/>
                  </a:cubicBezTo>
                  <a:cubicBezTo>
                    <a:pt x="2540" y="3205"/>
                    <a:pt x="3211" y="2609"/>
                    <a:pt x="3302" y="1819"/>
                  </a:cubicBezTo>
                  <a:cubicBezTo>
                    <a:pt x="3436" y="952"/>
                    <a:pt x="2802" y="118"/>
                    <a:pt x="1935" y="18"/>
                  </a:cubicBezTo>
                  <a:cubicBezTo>
                    <a:pt x="1857" y="6"/>
                    <a:pt x="1779" y="0"/>
                    <a:pt x="170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g5552a0a7784c1f3_148"/>
            <p:cNvSpPr/>
            <p:nvPr/>
          </p:nvSpPr>
          <p:spPr>
            <a:xfrm>
              <a:off x="4527575" y="1421950"/>
              <a:ext cx="553750" cy="499400"/>
            </a:xfrm>
            <a:custGeom>
              <a:rect b="b" l="l" r="r" t="t"/>
              <a:pathLst>
                <a:path extrusionOk="0" h="19976" w="22150">
                  <a:moveTo>
                    <a:pt x="11078" y="0"/>
                  </a:moveTo>
                  <a:cubicBezTo>
                    <a:pt x="10217" y="0"/>
                    <a:pt x="9342" y="113"/>
                    <a:pt x="8473" y="348"/>
                  </a:cubicBezTo>
                  <a:cubicBezTo>
                    <a:pt x="3136" y="1782"/>
                    <a:pt x="0" y="7253"/>
                    <a:pt x="1435" y="12590"/>
                  </a:cubicBezTo>
                  <a:cubicBezTo>
                    <a:pt x="2634" y="17052"/>
                    <a:pt x="6655" y="19976"/>
                    <a:pt x="11060" y="19976"/>
                  </a:cubicBezTo>
                  <a:cubicBezTo>
                    <a:pt x="11924" y="19976"/>
                    <a:pt x="12802" y="19863"/>
                    <a:pt x="13677" y="19628"/>
                  </a:cubicBezTo>
                  <a:cubicBezTo>
                    <a:pt x="18981" y="18194"/>
                    <a:pt x="22149" y="12723"/>
                    <a:pt x="20715" y="7386"/>
                  </a:cubicBezTo>
                  <a:cubicBezTo>
                    <a:pt x="19516" y="2924"/>
                    <a:pt x="15472" y="0"/>
                    <a:pt x="1107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g5552a0a7784c1f3_148"/>
            <p:cNvSpPr/>
            <p:nvPr/>
          </p:nvSpPr>
          <p:spPr>
            <a:xfrm>
              <a:off x="4783575" y="1489475"/>
              <a:ext cx="65075" cy="60800"/>
            </a:xfrm>
            <a:custGeom>
              <a:rect b="b" l="l" r="r" t="t"/>
              <a:pathLst>
                <a:path extrusionOk="0" h="2432" w="2603">
                  <a:moveTo>
                    <a:pt x="1293" y="1"/>
                  </a:moveTo>
                  <a:cubicBezTo>
                    <a:pt x="1230" y="1"/>
                    <a:pt x="1166" y="6"/>
                    <a:pt x="1102" y="15"/>
                  </a:cubicBezTo>
                  <a:cubicBezTo>
                    <a:pt x="435" y="149"/>
                    <a:pt x="1" y="749"/>
                    <a:pt x="101" y="1416"/>
                  </a:cubicBezTo>
                  <a:cubicBezTo>
                    <a:pt x="222" y="2019"/>
                    <a:pt x="724" y="2431"/>
                    <a:pt x="1311" y="2431"/>
                  </a:cubicBezTo>
                  <a:cubicBezTo>
                    <a:pt x="1374" y="2431"/>
                    <a:pt x="1438" y="2427"/>
                    <a:pt x="1502" y="2417"/>
                  </a:cubicBezTo>
                  <a:cubicBezTo>
                    <a:pt x="2169" y="2283"/>
                    <a:pt x="2603" y="1683"/>
                    <a:pt x="2503" y="1016"/>
                  </a:cubicBezTo>
                  <a:cubicBezTo>
                    <a:pt x="2412" y="413"/>
                    <a:pt x="1886" y="1"/>
                    <a:pt x="129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5552a0a7784c1f3_148"/>
            <p:cNvSpPr/>
            <p:nvPr/>
          </p:nvSpPr>
          <p:spPr>
            <a:xfrm>
              <a:off x="4676000" y="1503475"/>
              <a:ext cx="74250" cy="68650"/>
            </a:xfrm>
            <a:custGeom>
              <a:rect b="b" l="l" r="r" t="t"/>
              <a:pathLst>
                <a:path extrusionOk="0" h="2746" w="2970">
                  <a:moveTo>
                    <a:pt x="1482" y="1"/>
                  </a:moveTo>
                  <a:cubicBezTo>
                    <a:pt x="1401" y="1"/>
                    <a:pt x="1319" y="8"/>
                    <a:pt x="1235" y="22"/>
                  </a:cubicBezTo>
                  <a:cubicBezTo>
                    <a:pt x="501" y="156"/>
                    <a:pt x="1" y="856"/>
                    <a:pt x="134" y="1623"/>
                  </a:cubicBezTo>
                  <a:cubicBezTo>
                    <a:pt x="224" y="2277"/>
                    <a:pt x="816" y="2746"/>
                    <a:pt x="1463" y="2746"/>
                  </a:cubicBezTo>
                  <a:cubicBezTo>
                    <a:pt x="1542" y="2746"/>
                    <a:pt x="1622" y="2739"/>
                    <a:pt x="1702" y="2724"/>
                  </a:cubicBezTo>
                  <a:cubicBezTo>
                    <a:pt x="2469" y="2624"/>
                    <a:pt x="2970" y="1890"/>
                    <a:pt x="2836" y="1156"/>
                  </a:cubicBezTo>
                  <a:cubicBezTo>
                    <a:pt x="2717" y="473"/>
                    <a:pt x="2148" y="1"/>
                    <a:pt x="148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g5552a0a7784c1f3_148"/>
            <p:cNvSpPr/>
            <p:nvPr/>
          </p:nvSpPr>
          <p:spPr>
            <a:xfrm>
              <a:off x="4729375" y="1602000"/>
              <a:ext cx="51725" cy="48400"/>
            </a:xfrm>
            <a:custGeom>
              <a:rect b="b" l="l" r="r" t="t"/>
              <a:pathLst>
                <a:path extrusionOk="0" h="1936" w="2069">
                  <a:moveTo>
                    <a:pt x="1044" y="1"/>
                  </a:moveTo>
                  <a:cubicBezTo>
                    <a:pt x="986" y="1"/>
                    <a:pt x="927" y="6"/>
                    <a:pt x="868" y="17"/>
                  </a:cubicBezTo>
                  <a:cubicBezTo>
                    <a:pt x="334" y="117"/>
                    <a:pt x="1" y="618"/>
                    <a:pt x="67" y="1118"/>
                  </a:cubicBezTo>
                  <a:cubicBezTo>
                    <a:pt x="156" y="1593"/>
                    <a:pt x="562" y="1935"/>
                    <a:pt x="1025" y="1935"/>
                  </a:cubicBezTo>
                  <a:cubicBezTo>
                    <a:pt x="1083" y="1935"/>
                    <a:pt x="1142" y="1930"/>
                    <a:pt x="1202" y="1919"/>
                  </a:cubicBezTo>
                  <a:cubicBezTo>
                    <a:pt x="1735" y="1852"/>
                    <a:pt x="2069" y="1352"/>
                    <a:pt x="2002" y="818"/>
                  </a:cubicBezTo>
                  <a:cubicBezTo>
                    <a:pt x="1913" y="344"/>
                    <a:pt x="1508" y="1"/>
                    <a:pt x="104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5552a0a7784c1f3_148"/>
            <p:cNvSpPr/>
            <p:nvPr/>
          </p:nvSpPr>
          <p:spPr>
            <a:xfrm>
              <a:off x="4627650" y="1576050"/>
              <a:ext cx="78400" cy="71950"/>
            </a:xfrm>
            <a:custGeom>
              <a:rect b="b" l="l" r="r" t="t"/>
              <a:pathLst>
                <a:path extrusionOk="0" h="2878" w="3136">
                  <a:moveTo>
                    <a:pt x="1548" y="1"/>
                  </a:moveTo>
                  <a:cubicBezTo>
                    <a:pt x="1466" y="1"/>
                    <a:pt x="1384" y="8"/>
                    <a:pt x="1301" y="21"/>
                  </a:cubicBezTo>
                  <a:cubicBezTo>
                    <a:pt x="534" y="155"/>
                    <a:pt x="0" y="889"/>
                    <a:pt x="134" y="1689"/>
                  </a:cubicBezTo>
                  <a:cubicBezTo>
                    <a:pt x="253" y="2377"/>
                    <a:pt x="855" y="2877"/>
                    <a:pt x="1556" y="2877"/>
                  </a:cubicBezTo>
                  <a:cubicBezTo>
                    <a:pt x="1637" y="2877"/>
                    <a:pt x="1719" y="2870"/>
                    <a:pt x="1801" y="2857"/>
                  </a:cubicBezTo>
                  <a:cubicBezTo>
                    <a:pt x="2602" y="2757"/>
                    <a:pt x="3136" y="1989"/>
                    <a:pt x="3002" y="1189"/>
                  </a:cubicBezTo>
                  <a:cubicBezTo>
                    <a:pt x="2883" y="501"/>
                    <a:pt x="2254" y="1"/>
                    <a:pt x="154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g5552a0a7784c1f3_148"/>
            <p:cNvSpPr/>
            <p:nvPr/>
          </p:nvSpPr>
          <p:spPr>
            <a:xfrm>
              <a:off x="4839450" y="1725475"/>
              <a:ext cx="60900" cy="56650"/>
            </a:xfrm>
            <a:custGeom>
              <a:rect b="b" l="l" r="r" t="t"/>
              <a:pathLst>
                <a:path extrusionOk="0" h="2266" w="2436">
                  <a:moveTo>
                    <a:pt x="1217" y="1"/>
                  </a:moveTo>
                  <a:cubicBezTo>
                    <a:pt x="1157" y="1"/>
                    <a:pt x="1096" y="6"/>
                    <a:pt x="1035" y="15"/>
                  </a:cubicBezTo>
                  <a:cubicBezTo>
                    <a:pt x="435" y="115"/>
                    <a:pt x="1" y="716"/>
                    <a:pt x="134" y="1316"/>
                  </a:cubicBezTo>
                  <a:cubicBezTo>
                    <a:pt x="224" y="1885"/>
                    <a:pt x="690" y="2265"/>
                    <a:pt x="1242" y="2265"/>
                  </a:cubicBezTo>
                  <a:cubicBezTo>
                    <a:pt x="1306" y="2265"/>
                    <a:pt x="1370" y="2260"/>
                    <a:pt x="1435" y="2250"/>
                  </a:cubicBezTo>
                  <a:cubicBezTo>
                    <a:pt x="2036" y="2150"/>
                    <a:pt x="2436" y="1583"/>
                    <a:pt x="2336" y="949"/>
                  </a:cubicBezTo>
                  <a:cubicBezTo>
                    <a:pt x="2246" y="407"/>
                    <a:pt x="1774" y="1"/>
                    <a:pt x="121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g5552a0a7784c1f3_148"/>
            <p:cNvSpPr/>
            <p:nvPr/>
          </p:nvSpPr>
          <p:spPr>
            <a:xfrm>
              <a:off x="4743550" y="1685425"/>
              <a:ext cx="58400" cy="54175"/>
            </a:xfrm>
            <a:custGeom>
              <a:rect b="b" l="l" r="r" t="t"/>
              <a:pathLst>
                <a:path extrusionOk="0" h="2167" w="2336">
                  <a:moveTo>
                    <a:pt x="1186" y="1"/>
                  </a:moveTo>
                  <a:cubicBezTo>
                    <a:pt x="1125" y="1"/>
                    <a:pt x="1064" y="6"/>
                    <a:pt x="1002" y="16"/>
                  </a:cubicBezTo>
                  <a:cubicBezTo>
                    <a:pt x="401" y="116"/>
                    <a:pt x="1" y="650"/>
                    <a:pt x="101" y="1250"/>
                  </a:cubicBezTo>
                  <a:cubicBezTo>
                    <a:pt x="191" y="1789"/>
                    <a:pt x="656" y="2166"/>
                    <a:pt x="1184" y="2166"/>
                  </a:cubicBezTo>
                  <a:cubicBezTo>
                    <a:pt x="1245" y="2166"/>
                    <a:pt x="1307" y="2161"/>
                    <a:pt x="1368" y="2151"/>
                  </a:cubicBezTo>
                  <a:cubicBezTo>
                    <a:pt x="1936" y="2051"/>
                    <a:pt x="2336" y="1484"/>
                    <a:pt x="2236" y="883"/>
                  </a:cubicBezTo>
                  <a:cubicBezTo>
                    <a:pt x="2146" y="375"/>
                    <a:pt x="1708" y="1"/>
                    <a:pt x="118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5552a0a7784c1f3_148"/>
            <p:cNvSpPr/>
            <p:nvPr/>
          </p:nvSpPr>
          <p:spPr>
            <a:xfrm>
              <a:off x="4949550" y="1690375"/>
              <a:ext cx="48375" cy="44275"/>
            </a:xfrm>
            <a:custGeom>
              <a:rect b="b" l="l" r="r" t="t"/>
              <a:pathLst>
                <a:path extrusionOk="0" h="1771" w="1935">
                  <a:moveTo>
                    <a:pt x="978" y="1"/>
                  </a:moveTo>
                  <a:cubicBezTo>
                    <a:pt x="920" y="1"/>
                    <a:pt x="861" y="6"/>
                    <a:pt x="801" y="18"/>
                  </a:cubicBezTo>
                  <a:cubicBezTo>
                    <a:pt x="334" y="85"/>
                    <a:pt x="0" y="552"/>
                    <a:pt x="100" y="1052"/>
                  </a:cubicBezTo>
                  <a:cubicBezTo>
                    <a:pt x="159" y="1463"/>
                    <a:pt x="527" y="1771"/>
                    <a:pt x="933" y="1771"/>
                  </a:cubicBezTo>
                  <a:cubicBezTo>
                    <a:pt x="988" y="1771"/>
                    <a:pt x="1045" y="1765"/>
                    <a:pt x="1101" y="1753"/>
                  </a:cubicBezTo>
                  <a:cubicBezTo>
                    <a:pt x="1601" y="1686"/>
                    <a:pt x="1935" y="1219"/>
                    <a:pt x="1835" y="752"/>
                  </a:cubicBezTo>
                  <a:cubicBezTo>
                    <a:pt x="1776" y="312"/>
                    <a:pt x="1407" y="1"/>
                    <a:pt x="97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g5552a0a7784c1f3_148"/>
            <p:cNvSpPr/>
            <p:nvPr/>
          </p:nvSpPr>
          <p:spPr>
            <a:xfrm>
              <a:off x="4761900" y="1788025"/>
              <a:ext cx="58400" cy="54775"/>
            </a:xfrm>
            <a:custGeom>
              <a:rect b="b" l="l" r="r" t="t"/>
              <a:pathLst>
                <a:path extrusionOk="0" h="2191" w="2336">
                  <a:moveTo>
                    <a:pt x="1161" y="1"/>
                  </a:moveTo>
                  <a:cubicBezTo>
                    <a:pt x="629" y="1"/>
                    <a:pt x="158" y="404"/>
                    <a:pt x="67" y="916"/>
                  </a:cubicBezTo>
                  <a:cubicBezTo>
                    <a:pt x="1" y="1516"/>
                    <a:pt x="401" y="2083"/>
                    <a:pt x="1001" y="2183"/>
                  </a:cubicBezTo>
                  <a:cubicBezTo>
                    <a:pt x="1045" y="2188"/>
                    <a:pt x="1089" y="2191"/>
                    <a:pt x="1132" y="2191"/>
                  </a:cubicBezTo>
                  <a:cubicBezTo>
                    <a:pt x="1677" y="2191"/>
                    <a:pt x="2143" y="1806"/>
                    <a:pt x="2236" y="1249"/>
                  </a:cubicBezTo>
                  <a:cubicBezTo>
                    <a:pt x="2336" y="649"/>
                    <a:pt x="1902" y="115"/>
                    <a:pt x="1335" y="15"/>
                  </a:cubicBezTo>
                  <a:cubicBezTo>
                    <a:pt x="1277" y="5"/>
                    <a:pt x="1218" y="1"/>
                    <a:pt x="116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5552a0a7784c1f3_148"/>
            <p:cNvSpPr/>
            <p:nvPr/>
          </p:nvSpPr>
          <p:spPr>
            <a:xfrm>
              <a:off x="4691850" y="1736475"/>
              <a:ext cx="47575" cy="44650"/>
            </a:xfrm>
            <a:custGeom>
              <a:rect b="b" l="l" r="r" t="t"/>
              <a:pathLst>
                <a:path extrusionOk="0" h="1786" w="1903">
                  <a:moveTo>
                    <a:pt x="974" y="0"/>
                  </a:moveTo>
                  <a:cubicBezTo>
                    <a:pt x="524" y="0"/>
                    <a:pt x="128" y="319"/>
                    <a:pt x="67" y="776"/>
                  </a:cubicBezTo>
                  <a:cubicBezTo>
                    <a:pt x="1" y="1243"/>
                    <a:pt x="334" y="1710"/>
                    <a:pt x="835" y="1777"/>
                  </a:cubicBezTo>
                  <a:cubicBezTo>
                    <a:pt x="875" y="1783"/>
                    <a:pt x="915" y="1785"/>
                    <a:pt x="955" y="1785"/>
                  </a:cubicBezTo>
                  <a:cubicBezTo>
                    <a:pt x="1379" y="1785"/>
                    <a:pt x="1774" y="1470"/>
                    <a:pt x="1835" y="1043"/>
                  </a:cubicBezTo>
                  <a:cubicBezTo>
                    <a:pt x="1902" y="543"/>
                    <a:pt x="1568" y="109"/>
                    <a:pt x="1101" y="9"/>
                  </a:cubicBezTo>
                  <a:cubicBezTo>
                    <a:pt x="1059" y="3"/>
                    <a:pt x="1016" y="0"/>
                    <a:pt x="97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g5552a0a7784c1f3_148"/>
            <p:cNvSpPr/>
            <p:nvPr/>
          </p:nvSpPr>
          <p:spPr>
            <a:xfrm>
              <a:off x="4638475" y="1676200"/>
              <a:ext cx="48400" cy="44050"/>
            </a:xfrm>
            <a:custGeom>
              <a:rect b="b" l="l" r="r" t="t"/>
              <a:pathLst>
                <a:path extrusionOk="0" h="1762" w="1936">
                  <a:moveTo>
                    <a:pt x="1003" y="0"/>
                  </a:moveTo>
                  <a:cubicBezTo>
                    <a:pt x="947" y="0"/>
                    <a:pt x="891" y="6"/>
                    <a:pt x="835" y="18"/>
                  </a:cubicBezTo>
                  <a:cubicBezTo>
                    <a:pt x="334" y="85"/>
                    <a:pt x="1" y="552"/>
                    <a:pt x="101" y="1019"/>
                  </a:cubicBezTo>
                  <a:cubicBezTo>
                    <a:pt x="161" y="1473"/>
                    <a:pt x="551" y="1762"/>
                    <a:pt x="972" y="1762"/>
                  </a:cubicBezTo>
                  <a:cubicBezTo>
                    <a:pt x="1015" y="1762"/>
                    <a:pt x="1058" y="1759"/>
                    <a:pt x="1102" y="1753"/>
                  </a:cubicBezTo>
                  <a:cubicBezTo>
                    <a:pt x="1602" y="1686"/>
                    <a:pt x="1936" y="1219"/>
                    <a:pt x="1835" y="719"/>
                  </a:cubicBezTo>
                  <a:cubicBezTo>
                    <a:pt x="1777" y="308"/>
                    <a:pt x="1408" y="0"/>
                    <a:pt x="100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g5552a0a7784c1f3_148"/>
            <p:cNvSpPr/>
            <p:nvPr/>
          </p:nvSpPr>
          <p:spPr>
            <a:xfrm>
              <a:off x="4884500" y="1802350"/>
              <a:ext cx="48375" cy="44675"/>
            </a:xfrm>
            <a:custGeom>
              <a:rect b="b" l="l" r="r" t="t"/>
              <a:pathLst>
                <a:path extrusionOk="0" h="1787" w="1935">
                  <a:moveTo>
                    <a:pt x="954" y="1"/>
                  </a:moveTo>
                  <a:cubicBezTo>
                    <a:pt x="914" y="1"/>
                    <a:pt x="874" y="3"/>
                    <a:pt x="834" y="9"/>
                  </a:cubicBezTo>
                  <a:cubicBezTo>
                    <a:pt x="334" y="109"/>
                    <a:pt x="0" y="576"/>
                    <a:pt x="100" y="1043"/>
                  </a:cubicBezTo>
                  <a:cubicBezTo>
                    <a:pt x="161" y="1497"/>
                    <a:pt x="551" y="1786"/>
                    <a:pt x="996" y="1786"/>
                  </a:cubicBezTo>
                  <a:cubicBezTo>
                    <a:pt x="1042" y="1786"/>
                    <a:pt x="1088" y="1783"/>
                    <a:pt x="1134" y="1777"/>
                  </a:cubicBezTo>
                  <a:cubicBezTo>
                    <a:pt x="1601" y="1677"/>
                    <a:pt x="1935" y="1243"/>
                    <a:pt x="1835" y="743"/>
                  </a:cubicBezTo>
                  <a:cubicBezTo>
                    <a:pt x="1774" y="316"/>
                    <a:pt x="1378" y="1"/>
                    <a:pt x="95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g5552a0a7784c1f3_148"/>
            <p:cNvSpPr/>
            <p:nvPr/>
          </p:nvSpPr>
          <p:spPr>
            <a:xfrm>
              <a:off x="4845300" y="1638700"/>
              <a:ext cx="52550" cy="48375"/>
            </a:xfrm>
            <a:custGeom>
              <a:rect b="b" l="l" r="r" t="t"/>
              <a:pathLst>
                <a:path extrusionOk="0" h="1935" w="2102">
                  <a:moveTo>
                    <a:pt x="1077" y="1"/>
                  </a:moveTo>
                  <a:cubicBezTo>
                    <a:pt x="1019" y="1"/>
                    <a:pt x="960" y="6"/>
                    <a:pt x="901" y="17"/>
                  </a:cubicBezTo>
                  <a:cubicBezTo>
                    <a:pt x="367" y="117"/>
                    <a:pt x="0" y="618"/>
                    <a:pt x="100" y="1118"/>
                  </a:cubicBezTo>
                  <a:cubicBezTo>
                    <a:pt x="189" y="1592"/>
                    <a:pt x="595" y="1935"/>
                    <a:pt x="1035" y="1935"/>
                  </a:cubicBezTo>
                  <a:cubicBezTo>
                    <a:pt x="1090" y="1935"/>
                    <a:pt x="1146" y="1930"/>
                    <a:pt x="1201" y="1918"/>
                  </a:cubicBezTo>
                  <a:cubicBezTo>
                    <a:pt x="1735" y="1852"/>
                    <a:pt x="2102" y="1351"/>
                    <a:pt x="2002" y="818"/>
                  </a:cubicBezTo>
                  <a:cubicBezTo>
                    <a:pt x="1943" y="343"/>
                    <a:pt x="1541" y="1"/>
                    <a:pt x="107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5552a0a7784c1f3_148"/>
            <p:cNvSpPr/>
            <p:nvPr/>
          </p:nvSpPr>
          <p:spPr>
            <a:xfrm>
              <a:off x="4884500" y="1533050"/>
              <a:ext cx="59225" cy="56925"/>
            </a:xfrm>
            <a:custGeom>
              <a:rect b="b" l="l" r="r" t="t"/>
              <a:pathLst>
                <a:path extrusionOk="0" h="2277" w="2369">
                  <a:moveTo>
                    <a:pt x="1188" y="0"/>
                  </a:moveTo>
                  <a:cubicBezTo>
                    <a:pt x="1148" y="0"/>
                    <a:pt x="1108" y="2"/>
                    <a:pt x="1068" y="7"/>
                  </a:cubicBezTo>
                  <a:cubicBezTo>
                    <a:pt x="467" y="73"/>
                    <a:pt x="0" y="641"/>
                    <a:pt x="67" y="1241"/>
                  </a:cubicBezTo>
                  <a:cubicBezTo>
                    <a:pt x="131" y="1852"/>
                    <a:pt x="629" y="2277"/>
                    <a:pt x="1233" y="2277"/>
                  </a:cubicBezTo>
                  <a:cubicBezTo>
                    <a:pt x="1256" y="2277"/>
                    <a:pt x="1278" y="2276"/>
                    <a:pt x="1301" y="2275"/>
                  </a:cubicBezTo>
                  <a:cubicBezTo>
                    <a:pt x="1935" y="2208"/>
                    <a:pt x="2369" y="1641"/>
                    <a:pt x="2302" y="1041"/>
                  </a:cubicBezTo>
                  <a:cubicBezTo>
                    <a:pt x="2271" y="448"/>
                    <a:pt x="1772" y="0"/>
                    <a:pt x="118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g5552a0a7784c1f3_148"/>
            <p:cNvSpPr/>
            <p:nvPr/>
          </p:nvSpPr>
          <p:spPr>
            <a:xfrm>
              <a:off x="4812775" y="1569025"/>
              <a:ext cx="46725" cy="44450"/>
            </a:xfrm>
            <a:custGeom>
              <a:rect b="b" l="l" r="r" t="t"/>
              <a:pathLst>
                <a:path extrusionOk="0" h="1778" w="1869">
                  <a:moveTo>
                    <a:pt x="927" y="0"/>
                  </a:moveTo>
                  <a:cubicBezTo>
                    <a:pt x="907" y="0"/>
                    <a:pt x="888" y="1"/>
                    <a:pt x="868" y="2"/>
                  </a:cubicBezTo>
                  <a:cubicBezTo>
                    <a:pt x="367" y="69"/>
                    <a:pt x="0" y="502"/>
                    <a:pt x="67" y="969"/>
                  </a:cubicBezTo>
                  <a:cubicBezTo>
                    <a:pt x="98" y="1430"/>
                    <a:pt x="468" y="1778"/>
                    <a:pt x="917" y="1778"/>
                  </a:cubicBezTo>
                  <a:cubicBezTo>
                    <a:pt x="956" y="1778"/>
                    <a:pt x="995" y="1775"/>
                    <a:pt x="1035" y="1770"/>
                  </a:cubicBezTo>
                  <a:cubicBezTo>
                    <a:pt x="1502" y="1737"/>
                    <a:pt x="1868" y="1303"/>
                    <a:pt x="1835" y="803"/>
                  </a:cubicBezTo>
                  <a:cubicBezTo>
                    <a:pt x="1771" y="355"/>
                    <a:pt x="1371" y="0"/>
                    <a:pt x="92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5552a0a7784c1f3_148"/>
            <p:cNvSpPr/>
            <p:nvPr/>
          </p:nvSpPr>
          <p:spPr>
            <a:xfrm>
              <a:off x="4953700" y="1618075"/>
              <a:ext cx="50900" cy="48650"/>
            </a:xfrm>
            <a:custGeom>
              <a:rect b="b" l="l" r="r" t="t"/>
              <a:pathLst>
                <a:path extrusionOk="0" h="1946" w="2036">
                  <a:moveTo>
                    <a:pt x="1051" y="1"/>
                  </a:moveTo>
                  <a:cubicBezTo>
                    <a:pt x="1013" y="1"/>
                    <a:pt x="974" y="3"/>
                    <a:pt x="935" y="8"/>
                  </a:cubicBezTo>
                  <a:cubicBezTo>
                    <a:pt x="401" y="75"/>
                    <a:pt x="1" y="542"/>
                    <a:pt x="68" y="1076"/>
                  </a:cubicBezTo>
                  <a:cubicBezTo>
                    <a:pt x="100" y="1587"/>
                    <a:pt x="529" y="1945"/>
                    <a:pt x="1034" y="1945"/>
                  </a:cubicBezTo>
                  <a:cubicBezTo>
                    <a:pt x="1057" y="1945"/>
                    <a:pt x="1079" y="1944"/>
                    <a:pt x="1102" y="1943"/>
                  </a:cubicBezTo>
                  <a:cubicBezTo>
                    <a:pt x="1635" y="1876"/>
                    <a:pt x="2036" y="1409"/>
                    <a:pt x="1969" y="875"/>
                  </a:cubicBezTo>
                  <a:cubicBezTo>
                    <a:pt x="1938" y="381"/>
                    <a:pt x="1535" y="1"/>
                    <a:pt x="105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5552a0a7784c1f3_148"/>
            <p:cNvSpPr/>
            <p:nvPr/>
          </p:nvSpPr>
          <p:spPr>
            <a:xfrm>
              <a:off x="2662900" y="3270275"/>
              <a:ext cx="518725" cy="459725"/>
            </a:xfrm>
            <a:custGeom>
              <a:rect b="b" l="l" r="r" t="t"/>
              <a:pathLst>
                <a:path extrusionOk="0" h="18389" w="20749">
                  <a:moveTo>
                    <a:pt x="3470" y="1"/>
                  </a:moveTo>
                  <a:cubicBezTo>
                    <a:pt x="1569" y="1"/>
                    <a:pt x="1" y="1569"/>
                    <a:pt x="1" y="3503"/>
                  </a:cubicBezTo>
                  <a:lnTo>
                    <a:pt x="1" y="12610"/>
                  </a:lnTo>
                  <a:cubicBezTo>
                    <a:pt x="1" y="14311"/>
                    <a:pt x="1235" y="15712"/>
                    <a:pt x="2836" y="16012"/>
                  </a:cubicBezTo>
                  <a:lnTo>
                    <a:pt x="3870" y="17814"/>
                  </a:lnTo>
                  <a:cubicBezTo>
                    <a:pt x="4104" y="18197"/>
                    <a:pt x="4496" y="18389"/>
                    <a:pt x="4888" y="18389"/>
                  </a:cubicBezTo>
                  <a:cubicBezTo>
                    <a:pt x="5280" y="18389"/>
                    <a:pt x="5671" y="18197"/>
                    <a:pt x="5905" y="17814"/>
                  </a:cubicBezTo>
                  <a:lnTo>
                    <a:pt x="6872" y="16079"/>
                  </a:lnTo>
                  <a:lnTo>
                    <a:pt x="17246" y="16079"/>
                  </a:lnTo>
                  <a:cubicBezTo>
                    <a:pt x="19181" y="16079"/>
                    <a:pt x="20749" y="14511"/>
                    <a:pt x="20749" y="12610"/>
                  </a:cubicBezTo>
                  <a:lnTo>
                    <a:pt x="20749" y="3503"/>
                  </a:lnTo>
                  <a:cubicBezTo>
                    <a:pt x="20749" y="1569"/>
                    <a:pt x="19181" y="1"/>
                    <a:pt x="17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5552a0a7784c1f3_148"/>
            <p:cNvSpPr/>
            <p:nvPr/>
          </p:nvSpPr>
          <p:spPr>
            <a:xfrm>
              <a:off x="2715450" y="3696425"/>
              <a:ext cx="25" cy="25"/>
            </a:xfrm>
            <a:custGeom>
              <a:rect b="b" l="l" r="r" t="t"/>
              <a:pathLst>
                <a:path extrusionOk="0" h="1" w="1">
                  <a:moveTo>
                    <a:pt x="0" y="0"/>
                  </a:move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g5552a0a7784c1f3_148"/>
            <p:cNvSpPr/>
            <p:nvPr/>
          </p:nvSpPr>
          <p:spPr>
            <a:xfrm>
              <a:off x="2978125" y="3343050"/>
              <a:ext cx="62575" cy="63200"/>
            </a:xfrm>
            <a:custGeom>
              <a:rect b="b" l="l" r="r" t="t"/>
              <a:pathLst>
                <a:path extrusionOk="0" h="2528" w="2503">
                  <a:moveTo>
                    <a:pt x="2252" y="0"/>
                  </a:moveTo>
                  <a:cubicBezTo>
                    <a:pt x="2236" y="0"/>
                    <a:pt x="2219" y="9"/>
                    <a:pt x="2202" y="25"/>
                  </a:cubicBezTo>
                  <a:lnTo>
                    <a:pt x="1" y="2227"/>
                  </a:lnTo>
                  <a:cubicBezTo>
                    <a:pt x="1" y="2260"/>
                    <a:pt x="1" y="2294"/>
                    <a:pt x="1" y="2327"/>
                  </a:cubicBezTo>
                  <a:lnTo>
                    <a:pt x="201" y="2527"/>
                  </a:lnTo>
                  <a:lnTo>
                    <a:pt x="301" y="2527"/>
                  </a:lnTo>
                  <a:lnTo>
                    <a:pt x="2503" y="292"/>
                  </a:lnTo>
                  <a:cubicBezTo>
                    <a:pt x="2503" y="259"/>
                    <a:pt x="2503" y="225"/>
                    <a:pt x="2503" y="225"/>
                  </a:cubicBezTo>
                  <a:lnTo>
                    <a:pt x="2302" y="25"/>
                  </a:lnTo>
                  <a:cubicBezTo>
                    <a:pt x="2286" y="9"/>
                    <a:pt x="2269" y="0"/>
                    <a:pt x="225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g5552a0a7784c1f3_148"/>
            <p:cNvSpPr/>
            <p:nvPr/>
          </p:nvSpPr>
          <p:spPr>
            <a:xfrm>
              <a:off x="3014825" y="3332100"/>
              <a:ext cx="38375" cy="34950"/>
            </a:xfrm>
            <a:custGeom>
              <a:rect b="b" l="l" r="r" t="t"/>
              <a:pathLst>
                <a:path extrusionOk="0" h="1398" w="1535">
                  <a:moveTo>
                    <a:pt x="796" y="0"/>
                  </a:moveTo>
                  <a:cubicBezTo>
                    <a:pt x="612" y="0"/>
                    <a:pt x="422" y="75"/>
                    <a:pt x="267" y="230"/>
                  </a:cubicBezTo>
                  <a:cubicBezTo>
                    <a:pt x="0" y="497"/>
                    <a:pt x="0" y="930"/>
                    <a:pt x="301" y="1197"/>
                  </a:cubicBezTo>
                  <a:cubicBezTo>
                    <a:pt x="434" y="1331"/>
                    <a:pt x="609" y="1397"/>
                    <a:pt x="784" y="1397"/>
                  </a:cubicBezTo>
                  <a:cubicBezTo>
                    <a:pt x="959" y="1397"/>
                    <a:pt x="1135" y="1331"/>
                    <a:pt x="1268" y="1197"/>
                  </a:cubicBezTo>
                  <a:cubicBezTo>
                    <a:pt x="1535" y="930"/>
                    <a:pt x="1535" y="497"/>
                    <a:pt x="1268" y="196"/>
                  </a:cubicBezTo>
                  <a:cubicBezTo>
                    <a:pt x="1139" y="67"/>
                    <a:pt x="970" y="0"/>
                    <a:pt x="79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g5552a0a7784c1f3_148"/>
            <p:cNvSpPr/>
            <p:nvPr/>
          </p:nvSpPr>
          <p:spPr>
            <a:xfrm>
              <a:off x="2772975" y="3387025"/>
              <a:ext cx="78425" cy="38400"/>
            </a:xfrm>
            <a:custGeom>
              <a:rect b="b" l="l" r="r" t="t"/>
              <a:pathLst>
                <a:path extrusionOk="0" h="1536" w="3137">
                  <a:moveTo>
                    <a:pt x="201" y="1"/>
                  </a:moveTo>
                  <a:cubicBezTo>
                    <a:pt x="168" y="1"/>
                    <a:pt x="134" y="34"/>
                    <a:pt x="134" y="68"/>
                  </a:cubicBezTo>
                  <a:lnTo>
                    <a:pt x="34" y="301"/>
                  </a:lnTo>
                  <a:cubicBezTo>
                    <a:pt x="1" y="334"/>
                    <a:pt x="34" y="368"/>
                    <a:pt x="68" y="368"/>
                  </a:cubicBezTo>
                  <a:lnTo>
                    <a:pt x="2970" y="1535"/>
                  </a:lnTo>
                  <a:cubicBezTo>
                    <a:pt x="3003" y="1535"/>
                    <a:pt x="3036" y="1535"/>
                    <a:pt x="3036" y="1502"/>
                  </a:cubicBezTo>
                  <a:lnTo>
                    <a:pt x="3136" y="1268"/>
                  </a:lnTo>
                  <a:cubicBezTo>
                    <a:pt x="3136" y="1235"/>
                    <a:pt x="3136" y="1202"/>
                    <a:pt x="3103" y="1168"/>
                  </a:cubicBezTo>
                  <a:lnTo>
                    <a:pt x="201"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g5552a0a7784c1f3_148"/>
            <p:cNvSpPr/>
            <p:nvPr/>
          </p:nvSpPr>
          <p:spPr>
            <a:xfrm>
              <a:off x="2759650" y="3375875"/>
              <a:ext cx="40050" cy="34850"/>
            </a:xfrm>
            <a:custGeom>
              <a:rect b="b" l="l" r="r" t="t"/>
              <a:pathLst>
                <a:path extrusionOk="0" h="1394" w="1602">
                  <a:moveTo>
                    <a:pt x="812" y="1"/>
                  </a:moveTo>
                  <a:cubicBezTo>
                    <a:pt x="530" y="1"/>
                    <a:pt x="270" y="165"/>
                    <a:pt x="167" y="447"/>
                  </a:cubicBezTo>
                  <a:cubicBezTo>
                    <a:pt x="0" y="814"/>
                    <a:pt x="200" y="1214"/>
                    <a:pt x="534" y="1347"/>
                  </a:cubicBezTo>
                  <a:cubicBezTo>
                    <a:pt x="619" y="1378"/>
                    <a:pt x="705" y="1393"/>
                    <a:pt x="790" y="1393"/>
                  </a:cubicBezTo>
                  <a:cubicBezTo>
                    <a:pt x="1072" y="1393"/>
                    <a:pt x="1332" y="1229"/>
                    <a:pt x="1435" y="947"/>
                  </a:cubicBezTo>
                  <a:cubicBezTo>
                    <a:pt x="1601" y="614"/>
                    <a:pt x="1401" y="180"/>
                    <a:pt x="1068" y="47"/>
                  </a:cubicBezTo>
                  <a:cubicBezTo>
                    <a:pt x="983" y="16"/>
                    <a:pt x="896" y="1"/>
                    <a:pt x="81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g5552a0a7784c1f3_148"/>
            <p:cNvSpPr/>
            <p:nvPr/>
          </p:nvSpPr>
          <p:spPr>
            <a:xfrm>
              <a:off x="2845525" y="3318650"/>
              <a:ext cx="46725" cy="75425"/>
            </a:xfrm>
            <a:custGeom>
              <a:rect b="b" l="l" r="r" t="t"/>
              <a:pathLst>
                <a:path extrusionOk="0" h="3017" w="1869">
                  <a:moveTo>
                    <a:pt x="301" y="1"/>
                  </a:moveTo>
                  <a:lnTo>
                    <a:pt x="68" y="134"/>
                  </a:lnTo>
                  <a:cubicBezTo>
                    <a:pt x="34" y="167"/>
                    <a:pt x="1" y="201"/>
                    <a:pt x="34" y="234"/>
                  </a:cubicBezTo>
                  <a:lnTo>
                    <a:pt x="1502" y="2969"/>
                  </a:lnTo>
                  <a:cubicBezTo>
                    <a:pt x="1526" y="2993"/>
                    <a:pt x="1549" y="3017"/>
                    <a:pt x="1573" y="3017"/>
                  </a:cubicBezTo>
                  <a:cubicBezTo>
                    <a:pt x="1583" y="3017"/>
                    <a:pt x="1592" y="3012"/>
                    <a:pt x="1602" y="3003"/>
                  </a:cubicBezTo>
                  <a:lnTo>
                    <a:pt x="1836" y="2869"/>
                  </a:lnTo>
                  <a:cubicBezTo>
                    <a:pt x="1869" y="2869"/>
                    <a:pt x="1869" y="2836"/>
                    <a:pt x="1869" y="2803"/>
                  </a:cubicBezTo>
                  <a:lnTo>
                    <a:pt x="368" y="34"/>
                  </a:lnTo>
                  <a:cubicBezTo>
                    <a:pt x="368" y="1"/>
                    <a:pt x="335" y="1"/>
                    <a:pt x="30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g5552a0a7784c1f3_148"/>
            <p:cNvSpPr/>
            <p:nvPr/>
          </p:nvSpPr>
          <p:spPr>
            <a:xfrm>
              <a:off x="2832200" y="3307950"/>
              <a:ext cx="40050" cy="34750"/>
            </a:xfrm>
            <a:custGeom>
              <a:rect b="b" l="l" r="r" t="t"/>
              <a:pathLst>
                <a:path extrusionOk="0" h="1390" w="1602">
                  <a:moveTo>
                    <a:pt x="808" y="1"/>
                  </a:moveTo>
                  <a:cubicBezTo>
                    <a:pt x="691" y="1"/>
                    <a:pt x="574" y="31"/>
                    <a:pt x="467" y="95"/>
                  </a:cubicBezTo>
                  <a:cubicBezTo>
                    <a:pt x="134" y="262"/>
                    <a:pt x="0" y="695"/>
                    <a:pt x="200" y="1029"/>
                  </a:cubicBezTo>
                  <a:cubicBezTo>
                    <a:pt x="314" y="1256"/>
                    <a:pt x="550" y="1390"/>
                    <a:pt x="795" y="1390"/>
                  </a:cubicBezTo>
                  <a:cubicBezTo>
                    <a:pt x="910" y="1390"/>
                    <a:pt x="1027" y="1360"/>
                    <a:pt x="1134" y="1296"/>
                  </a:cubicBezTo>
                  <a:cubicBezTo>
                    <a:pt x="1468" y="1129"/>
                    <a:pt x="1601" y="695"/>
                    <a:pt x="1435" y="362"/>
                  </a:cubicBezTo>
                  <a:cubicBezTo>
                    <a:pt x="1299" y="135"/>
                    <a:pt x="1055" y="1"/>
                    <a:pt x="80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g5552a0a7784c1f3_148"/>
            <p:cNvSpPr/>
            <p:nvPr/>
          </p:nvSpPr>
          <p:spPr>
            <a:xfrm>
              <a:off x="2930600" y="3291625"/>
              <a:ext cx="20025" cy="81250"/>
            </a:xfrm>
            <a:custGeom>
              <a:rect b="b" l="l" r="r" t="t"/>
              <a:pathLst>
                <a:path extrusionOk="0" h="3250" w="801">
                  <a:moveTo>
                    <a:pt x="439" y="0"/>
                  </a:moveTo>
                  <a:cubicBezTo>
                    <a:pt x="417" y="0"/>
                    <a:pt x="401" y="24"/>
                    <a:pt x="401" y="47"/>
                  </a:cubicBezTo>
                  <a:lnTo>
                    <a:pt x="0" y="3150"/>
                  </a:lnTo>
                  <a:cubicBezTo>
                    <a:pt x="0" y="3183"/>
                    <a:pt x="34" y="3216"/>
                    <a:pt x="67" y="3216"/>
                  </a:cubicBezTo>
                  <a:lnTo>
                    <a:pt x="334" y="3250"/>
                  </a:lnTo>
                  <a:cubicBezTo>
                    <a:pt x="367" y="3250"/>
                    <a:pt x="367" y="3250"/>
                    <a:pt x="401" y="3216"/>
                  </a:cubicBezTo>
                  <a:lnTo>
                    <a:pt x="801" y="114"/>
                  </a:lnTo>
                  <a:cubicBezTo>
                    <a:pt x="801" y="81"/>
                    <a:pt x="768" y="47"/>
                    <a:pt x="734" y="47"/>
                  </a:cubicBezTo>
                  <a:lnTo>
                    <a:pt x="467" y="14"/>
                  </a:lnTo>
                  <a:cubicBezTo>
                    <a:pt x="458" y="4"/>
                    <a:pt x="448" y="0"/>
                    <a:pt x="43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g5552a0a7784c1f3_148"/>
            <p:cNvSpPr/>
            <p:nvPr/>
          </p:nvSpPr>
          <p:spPr>
            <a:xfrm>
              <a:off x="2926425" y="3280025"/>
              <a:ext cx="37550" cy="34725"/>
            </a:xfrm>
            <a:custGeom>
              <a:rect b="b" l="l" r="r" t="t"/>
              <a:pathLst>
                <a:path extrusionOk="0" h="1389" w="1502">
                  <a:moveTo>
                    <a:pt x="721" y="1"/>
                  </a:moveTo>
                  <a:cubicBezTo>
                    <a:pt x="395" y="1"/>
                    <a:pt x="97" y="253"/>
                    <a:pt x="67" y="612"/>
                  </a:cubicBezTo>
                  <a:cubicBezTo>
                    <a:pt x="1" y="978"/>
                    <a:pt x="267" y="1345"/>
                    <a:pt x="668" y="1379"/>
                  </a:cubicBezTo>
                  <a:cubicBezTo>
                    <a:pt x="706" y="1386"/>
                    <a:pt x="743" y="1389"/>
                    <a:pt x="781" y="1389"/>
                  </a:cubicBezTo>
                  <a:cubicBezTo>
                    <a:pt x="1107" y="1389"/>
                    <a:pt x="1405" y="1137"/>
                    <a:pt x="1435" y="778"/>
                  </a:cubicBezTo>
                  <a:cubicBezTo>
                    <a:pt x="1502" y="411"/>
                    <a:pt x="1235" y="44"/>
                    <a:pt x="835" y="11"/>
                  </a:cubicBezTo>
                  <a:cubicBezTo>
                    <a:pt x="797" y="4"/>
                    <a:pt x="759" y="1"/>
                    <a:pt x="72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g5552a0a7784c1f3_148"/>
            <p:cNvSpPr/>
            <p:nvPr/>
          </p:nvSpPr>
          <p:spPr>
            <a:xfrm>
              <a:off x="2823850" y="3515450"/>
              <a:ext cx="62575" cy="63200"/>
            </a:xfrm>
            <a:custGeom>
              <a:rect b="b" l="l" r="r" t="t"/>
              <a:pathLst>
                <a:path extrusionOk="0" h="2528" w="2503">
                  <a:moveTo>
                    <a:pt x="2202" y="1"/>
                  </a:moveTo>
                  <a:lnTo>
                    <a:pt x="1" y="2236"/>
                  </a:lnTo>
                  <a:cubicBezTo>
                    <a:pt x="1" y="2269"/>
                    <a:pt x="1" y="2302"/>
                    <a:pt x="1" y="2336"/>
                  </a:cubicBezTo>
                  <a:lnTo>
                    <a:pt x="201" y="2503"/>
                  </a:lnTo>
                  <a:cubicBezTo>
                    <a:pt x="217" y="2519"/>
                    <a:pt x="234" y="2528"/>
                    <a:pt x="251" y="2528"/>
                  </a:cubicBezTo>
                  <a:cubicBezTo>
                    <a:pt x="268" y="2528"/>
                    <a:pt x="284" y="2519"/>
                    <a:pt x="301" y="2503"/>
                  </a:cubicBezTo>
                  <a:lnTo>
                    <a:pt x="2502" y="301"/>
                  </a:lnTo>
                  <a:cubicBezTo>
                    <a:pt x="2502" y="268"/>
                    <a:pt x="2502" y="234"/>
                    <a:pt x="2502" y="201"/>
                  </a:cubicBezTo>
                  <a:lnTo>
                    <a:pt x="2302"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g5552a0a7784c1f3_148"/>
            <p:cNvSpPr/>
            <p:nvPr/>
          </p:nvSpPr>
          <p:spPr>
            <a:xfrm>
              <a:off x="2811350" y="3554650"/>
              <a:ext cx="38375" cy="35050"/>
            </a:xfrm>
            <a:custGeom>
              <a:rect b="b" l="l" r="r" t="t"/>
              <a:pathLst>
                <a:path extrusionOk="0" h="1402" w="1535">
                  <a:moveTo>
                    <a:pt x="751" y="1"/>
                  </a:moveTo>
                  <a:cubicBezTo>
                    <a:pt x="576" y="1"/>
                    <a:pt x="401" y="67"/>
                    <a:pt x="267" y="201"/>
                  </a:cubicBezTo>
                  <a:cubicBezTo>
                    <a:pt x="0" y="468"/>
                    <a:pt x="0" y="935"/>
                    <a:pt x="267" y="1201"/>
                  </a:cubicBezTo>
                  <a:cubicBezTo>
                    <a:pt x="401" y="1335"/>
                    <a:pt x="584" y="1402"/>
                    <a:pt x="768" y="1402"/>
                  </a:cubicBezTo>
                  <a:cubicBezTo>
                    <a:pt x="951" y="1402"/>
                    <a:pt x="1134" y="1335"/>
                    <a:pt x="1268" y="1201"/>
                  </a:cubicBezTo>
                  <a:cubicBezTo>
                    <a:pt x="1535" y="901"/>
                    <a:pt x="1535" y="468"/>
                    <a:pt x="1235" y="201"/>
                  </a:cubicBezTo>
                  <a:cubicBezTo>
                    <a:pt x="1101" y="67"/>
                    <a:pt x="926" y="1"/>
                    <a:pt x="75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g5552a0a7784c1f3_148"/>
            <p:cNvSpPr/>
            <p:nvPr/>
          </p:nvSpPr>
          <p:spPr>
            <a:xfrm>
              <a:off x="2990650" y="3497100"/>
              <a:ext cx="72575" cy="52075"/>
            </a:xfrm>
            <a:custGeom>
              <a:rect b="b" l="l" r="r" t="t"/>
              <a:pathLst>
                <a:path extrusionOk="0" h="2083" w="2903">
                  <a:moveTo>
                    <a:pt x="267" y="1"/>
                  </a:moveTo>
                  <a:cubicBezTo>
                    <a:pt x="234" y="1"/>
                    <a:pt x="200" y="1"/>
                    <a:pt x="167" y="34"/>
                  </a:cubicBezTo>
                  <a:lnTo>
                    <a:pt x="33" y="234"/>
                  </a:lnTo>
                  <a:cubicBezTo>
                    <a:pt x="0" y="268"/>
                    <a:pt x="33" y="301"/>
                    <a:pt x="67" y="335"/>
                  </a:cubicBezTo>
                  <a:lnTo>
                    <a:pt x="2635" y="2069"/>
                  </a:lnTo>
                  <a:cubicBezTo>
                    <a:pt x="2645" y="2079"/>
                    <a:pt x="2655" y="2083"/>
                    <a:pt x="2665" y="2083"/>
                  </a:cubicBezTo>
                  <a:cubicBezTo>
                    <a:pt x="2688" y="2083"/>
                    <a:pt x="2712" y="2059"/>
                    <a:pt x="2735" y="2036"/>
                  </a:cubicBezTo>
                  <a:lnTo>
                    <a:pt x="2869" y="1836"/>
                  </a:lnTo>
                  <a:cubicBezTo>
                    <a:pt x="2902" y="1802"/>
                    <a:pt x="2902" y="1769"/>
                    <a:pt x="2869" y="1736"/>
                  </a:cubicBezTo>
                  <a:lnTo>
                    <a:pt x="267"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g5552a0a7784c1f3_148"/>
            <p:cNvSpPr/>
            <p:nvPr/>
          </p:nvSpPr>
          <p:spPr>
            <a:xfrm>
              <a:off x="3036500" y="3525150"/>
              <a:ext cx="40050" cy="34850"/>
            </a:xfrm>
            <a:custGeom>
              <a:rect b="b" l="l" r="r" t="t"/>
              <a:pathLst>
                <a:path extrusionOk="0" h="1394" w="1602">
                  <a:moveTo>
                    <a:pt x="794" y="1"/>
                  </a:moveTo>
                  <a:cubicBezTo>
                    <a:pt x="576" y="1"/>
                    <a:pt x="359" y="105"/>
                    <a:pt x="234" y="313"/>
                  </a:cubicBezTo>
                  <a:cubicBezTo>
                    <a:pt x="1" y="647"/>
                    <a:pt x="101" y="1081"/>
                    <a:pt x="401" y="1281"/>
                  </a:cubicBezTo>
                  <a:cubicBezTo>
                    <a:pt x="526" y="1356"/>
                    <a:pt x="665" y="1393"/>
                    <a:pt x="801" y="1393"/>
                  </a:cubicBezTo>
                  <a:cubicBezTo>
                    <a:pt x="1027" y="1393"/>
                    <a:pt x="1243" y="1289"/>
                    <a:pt x="1368" y="1081"/>
                  </a:cubicBezTo>
                  <a:cubicBezTo>
                    <a:pt x="1602" y="780"/>
                    <a:pt x="1502" y="347"/>
                    <a:pt x="1168" y="113"/>
                  </a:cubicBezTo>
                  <a:cubicBezTo>
                    <a:pt x="1056" y="38"/>
                    <a:pt x="924" y="1"/>
                    <a:pt x="79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g5552a0a7784c1f3_148"/>
            <p:cNvSpPr/>
            <p:nvPr/>
          </p:nvSpPr>
          <p:spPr>
            <a:xfrm>
              <a:off x="2767975" y="3463750"/>
              <a:ext cx="81750" cy="22550"/>
            </a:xfrm>
            <a:custGeom>
              <a:rect b="b" l="l" r="r" t="t"/>
              <a:pathLst>
                <a:path extrusionOk="0" h="902" w="3270">
                  <a:moveTo>
                    <a:pt x="3136" y="1"/>
                  </a:moveTo>
                  <a:lnTo>
                    <a:pt x="67" y="534"/>
                  </a:lnTo>
                  <a:cubicBezTo>
                    <a:pt x="34" y="534"/>
                    <a:pt x="1" y="568"/>
                    <a:pt x="34" y="601"/>
                  </a:cubicBezTo>
                  <a:lnTo>
                    <a:pt x="67" y="868"/>
                  </a:lnTo>
                  <a:cubicBezTo>
                    <a:pt x="67" y="901"/>
                    <a:pt x="101" y="901"/>
                    <a:pt x="134" y="901"/>
                  </a:cubicBezTo>
                  <a:lnTo>
                    <a:pt x="3203" y="401"/>
                  </a:lnTo>
                  <a:cubicBezTo>
                    <a:pt x="3236" y="401"/>
                    <a:pt x="3270" y="368"/>
                    <a:pt x="3270" y="334"/>
                  </a:cubicBezTo>
                  <a:lnTo>
                    <a:pt x="3236" y="67"/>
                  </a:lnTo>
                  <a:cubicBezTo>
                    <a:pt x="3203" y="34"/>
                    <a:pt x="3203" y="1"/>
                    <a:pt x="313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g5552a0a7784c1f3_148"/>
            <p:cNvSpPr/>
            <p:nvPr/>
          </p:nvSpPr>
          <p:spPr>
            <a:xfrm>
              <a:off x="2755475" y="3463500"/>
              <a:ext cx="37550" cy="34750"/>
            </a:xfrm>
            <a:custGeom>
              <a:rect b="b" l="l" r="r" t="t"/>
              <a:pathLst>
                <a:path extrusionOk="0" h="1390" w="1502">
                  <a:moveTo>
                    <a:pt x="748" y="0"/>
                  </a:moveTo>
                  <a:cubicBezTo>
                    <a:pt x="710" y="0"/>
                    <a:pt x="672" y="4"/>
                    <a:pt x="634" y="11"/>
                  </a:cubicBezTo>
                  <a:cubicBezTo>
                    <a:pt x="267" y="77"/>
                    <a:pt x="0" y="444"/>
                    <a:pt x="67" y="811"/>
                  </a:cubicBezTo>
                  <a:cubicBezTo>
                    <a:pt x="126" y="1166"/>
                    <a:pt x="421" y="1390"/>
                    <a:pt x="743" y="1390"/>
                  </a:cubicBezTo>
                  <a:cubicBezTo>
                    <a:pt x="784" y="1390"/>
                    <a:pt x="826" y="1386"/>
                    <a:pt x="868" y="1378"/>
                  </a:cubicBezTo>
                  <a:cubicBezTo>
                    <a:pt x="1235" y="1312"/>
                    <a:pt x="1501" y="978"/>
                    <a:pt x="1435" y="578"/>
                  </a:cubicBezTo>
                  <a:cubicBezTo>
                    <a:pt x="1375" y="249"/>
                    <a:pt x="1074" y="0"/>
                    <a:pt x="7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g5552a0a7784c1f3_148"/>
            <p:cNvSpPr/>
            <p:nvPr/>
          </p:nvSpPr>
          <p:spPr>
            <a:xfrm>
              <a:off x="2958125" y="3534650"/>
              <a:ext cx="41725" cy="77075"/>
            </a:xfrm>
            <a:custGeom>
              <a:rect b="b" l="l" r="r" t="t"/>
              <a:pathLst>
                <a:path extrusionOk="0" h="3083" w="1669">
                  <a:moveTo>
                    <a:pt x="267" y="0"/>
                  </a:moveTo>
                  <a:lnTo>
                    <a:pt x="34" y="133"/>
                  </a:lnTo>
                  <a:cubicBezTo>
                    <a:pt x="0" y="133"/>
                    <a:pt x="0" y="167"/>
                    <a:pt x="0" y="200"/>
                  </a:cubicBezTo>
                  <a:lnTo>
                    <a:pt x="1301" y="3036"/>
                  </a:lnTo>
                  <a:cubicBezTo>
                    <a:pt x="1301" y="3059"/>
                    <a:pt x="1318" y="3083"/>
                    <a:pt x="1339" y="3083"/>
                  </a:cubicBezTo>
                  <a:cubicBezTo>
                    <a:pt x="1348" y="3083"/>
                    <a:pt x="1358" y="3079"/>
                    <a:pt x="1368" y="3069"/>
                  </a:cubicBezTo>
                  <a:lnTo>
                    <a:pt x="1635" y="2969"/>
                  </a:lnTo>
                  <a:cubicBezTo>
                    <a:pt x="1668" y="2969"/>
                    <a:pt x="1668" y="2902"/>
                    <a:pt x="1668" y="2869"/>
                  </a:cubicBezTo>
                  <a:lnTo>
                    <a:pt x="367" y="33"/>
                  </a:lnTo>
                  <a:cubicBezTo>
                    <a:pt x="334" y="0"/>
                    <a:pt x="300" y="0"/>
                    <a:pt x="2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g5552a0a7784c1f3_148"/>
            <p:cNvSpPr/>
            <p:nvPr/>
          </p:nvSpPr>
          <p:spPr>
            <a:xfrm>
              <a:off x="2973125" y="3588050"/>
              <a:ext cx="40050" cy="34975"/>
            </a:xfrm>
            <a:custGeom>
              <a:rect b="b" l="l" r="r" t="t"/>
              <a:pathLst>
                <a:path extrusionOk="0" h="1399" w="1602">
                  <a:moveTo>
                    <a:pt x="816" y="0"/>
                  </a:moveTo>
                  <a:cubicBezTo>
                    <a:pt x="720" y="0"/>
                    <a:pt x="624" y="21"/>
                    <a:pt x="534" y="66"/>
                  </a:cubicBezTo>
                  <a:cubicBezTo>
                    <a:pt x="167" y="232"/>
                    <a:pt x="1" y="633"/>
                    <a:pt x="167" y="966"/>
                  </a:cubicBezTo>
                  <a:cubicBezTo>
                    <a:pt x="290" y="1236"/>
                    <a:pt x="539" y="1398"/>
                    <a:pt x="809" y="1398"/>
                  </a:cubicBezTo>
                  <a:cubicBezTo>
                    <a:pt x="905" y="1398"/>
                    <a:pt x="1005" y="1377"/>
                    <a:pt x="1101" y="1333"/>
                  </a:cubicBezTo>
                  <a:cubicBezTo>
                    <a:pt x="1435" y="1166"/>
                    <a:pt x="1602" y="766"/>
                    <a:pt x="1435" y="399"/>
                  </a:cubicBezTo>
                  <a:cubicBezTo>
                    <a:pt x="1337" y="155"/>
                    <a:pt x="1079" y="0"/>
                    <a:pt x="81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g5552a0a7784c1f3_148"/>
            <p:cNvSpPr/>
            <p:nvPr/>
          </p:nvSpPr>
          <p:spPr>
            <a:xfrm>
              <a:off x="3002325" y="3425400"/>
              <a:ext cx="81750" cy="22525"/>
            </a:xfrm>
            <a:custGeom>
              <a:rect b="b" l="l" r="r" t="t"/>
              <a:pathLst>
                <a:path extrusionOk="0" h="901" w="3270">
                  <a:moveTo>
                    <a:pt x="3136" y="0"/>
                  </a:moveTo>
                  <a:lnTo>
                    <a:pt x="67" y="501"/>
                  </a:lnTo>
                  <a:cubicBezTo>
                    <a:pt x="33" y="534"/>
                    <a:pt x="0" y="567"/>
                    <a:pt x="0" y="601"/>
                  </a:cubicBezTo>
                  <a:lnTo>
                    <a:pt x="67" y="834"/>
                  </a:lnTo>
                  <a:cubicBezTo>
                    <a:pt x="67" y="868"/>
                    <a:pt x="100" y="901"/>
                    <a:pt x="134" y="901"/>
                  </a:cubicBezTo>
                  <a:lnTo>
                    <a:pt x="3202" y="401"/>
                  </a:lnTo>
                  <a:cubicBezTo>
                    <a:pt x="3236" y="367"/>
                    <a:pt x="3269" y="334"/>
                    <a:pt x="3269" y="300"/>
                  </a:cubicBezTo>
                  <a:lnTo>
                    <a:pt x="3202" y="34"/>
                  </a:lnTo>
                  <a:cubicBezTo>
                    <a:pt x="3202" y="0"/>
                    <a:pt x="3169" y="0"/>
                    <a:pt x="313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g5552a0a7784c1f3_148"/>
            <p:cNvSpPr/>
            <p:nvPr/>
          </p:nvSpPr>
          <p:spPr>
            <a:xfrm>
              <a:off x="3059025" y="3413475"/>
              <a:ext cx="37550" cy="34725"/>
            </a:xfrm>
            <a:custGeom>
              <a:rect b="b" l="l" r="r" t="t"/>
              <a:pathLst>
                <a:path extrusionOk="0" h="1389" w="1502">
                  <a:moveTo>
                    <a:pt x="756" y="0"/>
                  </a:moveTo>
                  <a:cubicBezTo>
                    <a:pt x="717" y="0"/>
                    <a:pt x="676" y="3"/>
                    <a:pt x="634" y="10"/>
                  </a:cubicBezTo>
                  <a:cubicBezTo>
                    <a:pt x="267" y="77"/>
                    <a:pt x="0" y="444"/>
                    <a:pt x="67" y="811"/>
                  </a:cubicBezTo>
                  <a:cubicBezTo>
                    <a:pt x="127" y="1140"/>
                    <a:pt x="428" y="1388"/>
                    <a:pt x="754" y="1388"/>
                  </a:cubicBezTo>
                  <a:cubicBezTo>
                    <a:pt x="792" y="1388"/>
                    <a:pt x="830" y="1385"/>
                    <a:pt x="868" y="1378"/>
                  </a:cubicBezTo>
                  <a:cubicBezTo>
                    <a:pt x="1268" y="1311"/>
                    <a:pt x="1501" y="944"/>
                    <a:pt x="1435" y="577"/>
                  </a:cubicBezTo>
                  <a:cubicBezTo>
                    <a:pt x="1375" y="248"/>
                    <a:pt x="1101" y="0"/>
                    <a:pt x="75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g5552a0a7784c1f3_148"/>
            <p:cNvSpPr/>
            <p:nvPr/>
          </p:nvSpPr>
          <p:spPr>
            <a:xfrm>
              <a:off x="2905575" y="3542975"/>
              <a:ext cx="20875" cy="81750"/>
            </a:xfrm>
            <a:custGeom>
              <a:rect b="b" l="l" r="r" t="t"/>
              <a:pathLst>
                <a:path extrusionOk="0" h="3270" w="835">
                  <a:moveTo>
                    <a:pt x="501" y="1"/>
                  </a:moveTo>
                  <a:cubicBezTo>
                    <a:pt x="468" y="1"/>
                    <a:pt x="434" y="34"/>
                    <a:pt x="434" y="67"/>
                  </a:cubicBezTo>
                  <a:lnTo>
                    <a:pt x="34" y="3170"/>
                  </a:lnTo>
                  <a:cubicBezTo>
                    <a:pt x="1" y="3203"/>
                    <a:pt x="34" y="3236"/>
                    <a:pt x="67" y="3236"/>
                  </a:cubicBezTo>
                  <a:lnTo>
                    <a:pt x="334" y="3270"/>
                  </a:lnTo>
                  <a:cubicBezTo>
                    <a:pt x="368" y="3270"/>
                    <a:pt x="401" y="3236"/>
                    <a:pt x="401" y="3203"/>
                  </a:cubicBezTo>
                  <a:lnTo>
                    <a:pt x="835" y="134"/>
                  </a:lnTo>
                  <a:cubicBezTo>
                    <a:pt x="835" y="101"/>
                    <a:pt x="801" y="67"/>
                    <a:pt x="768" y="34"/>
                  </a:cubicBezTo>
                  <a:lnTo>
                    <a:pt x="501"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g5552a0a7784c1f3_148"/>
            <p:cNvSpPr/>
            <p:nvPr/>
          </p:nvSpPr>
          <p:spPr>
            <a:xfrm>
              <a:off x="2893075" y="3601275"/>
              <a:ext cx="36725" cy="35200"/>
            </a:xfrm>
            <a:custGeom>
              <a:rect b="b" l="l" r="r" t="t"/>
              <a:pathLst>
                <a:path extrusionOk="0" h="1408" w="1469">
                  <a:moveTo>
                    <a:pt x="767" y="1"/>
                  </a:moveTo>
                  <a:cubicBezTo>
                    <a:pt x="397" y="1"/>
                    <a:pt x="97" y="258"/>
                    <a:pt x="34" y="604"/>
                  </a:cubicBezTo>
                  <a:cubicBezTo>
                    <a:pt x="0" y="1004"/>
                    <a:pt x="267" y="1338"/>
                    <a:pt x="634" y="1405"/>
                  </a:cubicBezTo>
                  <a:cubicBezTo>
                    <a:pt x="657" y="1407"/>
                    <a:pt x="679" y="1407"/>
                    <a:pt x="701" y="1407"/>
                  </a:cubicBezTo>
                  <a:cubicBezTo>
                    <a:pt x="1071" y="1407"/>
                    <a:pt x="1372" y="1150"/>
                    <a:pt x="1435" y="804"/>
                  </a:cubicBezTo>
                  <a:cubicBezTo>
                    <a:pt x="1468" y="404"/>
                    <a:pt x="1201" y="70"/>
                    <a:pt x="834" y="4"/>
                  </a:cubicBezTo>
                  <a:cubicBezTo>
                    <a:pt x="812" y="2"/>
                    <a:pt x="789" y="1"/>
                    <a:pt x="76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g5552a0a7784c1f3_148"/>
            <p:cNvSpPr/>
            <p:nvPr/>
          </p:nvSpPr>
          <p:spPr>
            <a:xfrm>
              <a:off x="2809675" y="3348775"/>
              <a:ext cx="232700" cy="215775"/>
            </a:xfrm>
            <a:custGeom>
              <a:rect b="b" l="l" r="r" t="t"/>
              <a:pathLst>
                <a:path extrusionOk="0" h="8631" w="9308">
                  <a:moveTo>
                    <a:pt x="4667" y="1"/>
                  </a:moveTo>
                  <a:cubicBezTo>
                    <a:pt x="4426" y="1"/>
                    <a:pt x="4182" y="21"/>
                    <a:pt x="3937" y="63"/>
                  </a:cubicBezTo>
                  <a:cubicBezTo>
                    <a:pt x="1568" y="430"/>
                    <a:pt x="1" y="2665"/>
                    <a:pt x="401" y="5033"/>
                  </a:cubicBezTo>
                  <a:cubicBezTo>
                    <a:pt x="730" y="7127"/>
                    <a:pt x="2561" y="8631"/>
                    <a:pt x="4643" y="8631"/>
                  </a:cubicBezTo>
                  <a:cubicBezTo>
                    <a:pt x="4883" y="8631"/>
                    <a:pt x="5126" y="8611"/>
                    <a:pt x="5371" y="8569"/>
                  </a:cubicBezTo>
                  <a:cubicBezTo>
                    <a:pt x="7706" y="8169"/>
                    <a:pt x="9307" y="5934"/>
                    <a:pt x="8907" y="3599"/>
                  </a:cubicBezTo>
                  <a:cubicBezTo>
                    <a:pt x="8549" y="1479"/>
                    <a:pt x="6721" y="1"/>
                    <a:pt x="466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g5552a0a7784c1f3_148"/>
            <p:cNvSpPr/>
            <p:nvPr/>
          </p:nvSpPr>
          <p:spPr>
            <a:xfrm>
              <a:off x="2917250" y="3377750"/>
              <a:ext cx="28375" cy="26100"/>
            </a:xfrm>
            <a:custGeom>
              <a:rect b="b" l="l" r="r" t="t"/>
              <a:pathLst>
                <a:path extrusionOk="0" h="1044" w="1135">
                  <a:moveTo>
                    <a:pt x="543" y="1"/>
                  </a:moveTo>
                  <a:cubicBezTo>
                    <a:pt x="518" y="1"/>
                    <a:pt x="493" y="2"/>
                    <a:pt x="468" y="5"/>
                  </a:cubicBezTo>
                  <a:cubicBezTo>
                    <a:pt x="167" y="38"/>
                    <a:pt x="1" y="305"/>
                    <a:pt x="34" y="605"/>
                  </a:cubicBezTo>
                  <a:cubicBezTo>
                    <a:pt x="95" y="880"/>
                    <a:pt x="324" y="1043"/>
                    <a:pt x="567" y="1043"/>
                  </a:cubicBezTo>
                  <a:cubicBezTo>
                    <a:pt x="589" y="1043"/>
                    <a:pt x="612" y="1042"/>
                    <a:pt x="634" y="1039"/>
                  </a:cubicBezTo>
                  <a:cubicBezTo>
                    <a:pt x="935" y="1006"/>
                    <a:pt x="1135" y="705"/>
                    <a:pt x="1068" y="439"/>
                  </a:cubicBezTo>
                  <a:cubicBezTo>
                    <a:pt x="1038" y="164"/>
                    <a:pt x="811" y="1"/>
                    <a:pt x="54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g5552a0a7784c1f3_148"/>
            <p:cNvSpPr/>
            <p:nvPr/>
          </p:nvSpPr>
          <p:spPr>
            <a:xfrm>
              <a:off x="2870550" y="3383600"/>
              <a:ext cx="31725" cy="29625"/>
            </a:xfrm>
            <a:custGeom>
              <a:rect b="b" l="l" r="r" t="t"/>
              <a:pathLst>
                <a:path extrusionOk="0" h="1185" w="1269">
                  <a:moveTo>
                    <a:pt x="606" y="1"/>
                  </a:moveTo>
                  <a:cubicBezTo>
                    <a:pt x="583" y="1"/>
                    <a:pt x="559" y="2"/>
                    <a:pt x="534" y="4"/>
                  </a:cubicBezTo>
                  <a:cubicBezTo>
                    <a:pt x="201" y="71"/>
                    <a:pt x="1" y="371"/>
                    <a:pt x="34" y="705"/>
                  </a:cubicBezTo>
                  <a:cubicBezTo>
                    <a:pt x="92" y="995"/>
                    <a:pt x="327" y="1185"/>
                    <a:pt x="607" y="1185"/>
                  </a:cubicBezTo>
                  <a:cubicBezTo>
                    <a:pt x="649" y="1185"/>
                    <a:pt x="691" y="1181"/>
                    <a:pt x="735" y="1172"/>
                  </a:cubicBezTo>
                  <a:cubicBezTo>
                    <a:pt x="1068" y="1139"/>
                    <a:pt x="1268" y="838"/>
                    <a:pt x="1235" y="505"/>
                  </a:cubicBezTo>
                  <a:cubicBezTo>
                    <a:pt x="1173" y="195"/>
                    <a:pt x="910" y="1"/>
                    <a:pt x="60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g5552a0a7784c1f3_148"/>
            <p:cNvSpPr/>
            <p:nvPr/>
          </p:nvSpPr>
          <p:spPr>
            <a:xfrm>
              <a:off x="2893075" y="3426125"/>
              <a:ext cx="22525" cy="21100"/>
            </a:xfrm>
            <a:custGeom>
              <a:rect b="b" l="l" r="r" t="t"/>
              <a:pathLst>
                <a:path extrusionOk="0" h="844" w="901">
                  <a:moveTo>
                    <a:pt x="460" y="0"/>
                  </a:moveTo>
                  <a:cubicBezTo>
                    <a:pt x="440" y="0"/>
                    <a:pt x="421" y="2"/>
                    <a:pt x="401" y="5"/>
                  </a:cubicBezTo>
                  <a:cubicBezTo>
                    <a:pt x="167" y="38"/>
                    <a:pt x="0" y="271"/>
                    <a:pt x="67" y="505"/>
                  </a:cubicBezTo>
                  <a:cubicBezTo>
                    <a:pt x="97" y="715"/>
                    <a:pt x="261" y="844"/>
                    <a:pt x="464" y="844"/>
                  </a:cubicBezTo>
                  <a:cubicBezTo>
                    <a:pt x="487" y="844"/>
                    <a:pt x="510" y="842"/>
                    <a:pt x="534" y="839"/>
                  </a:cubicBezTo>
                  <a:cubicBezTo>
                    <a:pt x="768" y="805"/>
                    <a:pt x="901" y="572"/>
                    <a:pt x="868" y="372"/>
                  </a:cubicBezTo>
                  <a:cubicBezTo>
                    <a:pt x="837" y="158"/>
                    <a:pt x="667" y="0"/>
                    <a:pt x="46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g5552a0a7784c1f3_148"/>
            <p:cNvSpPr/>
            <p:nvPr/>
          </p:nvSpPr>
          <p:spPr>
            <a:xfrm>
              <a:off x="2849700" y="3415100"/>
              <a:ext cx="33400" cy="31450"/>
            </a:xfrm>
            <a:custGeom>
              <a:rect b="b" l="l" r="r" t="t"/>
              <a:pathLst>
                <a:path extrusionOk="0" h="1258" w="1336">
                  <a:moveTo>
                    <a:pt x="683" y="1"/>
                  </a:moveTo>
                  <a:cubicBezTo>
                    <a:pt x="645" y="1"/>
                    <a:pt x="606" y="4"/>
                    <a:pt x="568" y="12"/>
                  </a:cubicBezTo>
                  <a:cubicBezTo>
                    <a:pt x="234" y="45"/>
                    <a:pt x="1" y="379"/>
                    <a:pt x="34" y="712"/>
                  </a:cubicBezTo>
                  <a:cubicBezTo>
                    <a:pt x="93" y="1037"/>
                    <a:pt x="361" y="1258"/>
                    <a:pt x="654" y="1258"/>
                  </a:cubicBezTo>
                  <a:cubicBezTo>
                    <a:pt x="691" y="1258"/>
                    <a:pt x="730" y="1254"/>
                    <a:pt x="768" y="1246"/>
                  </a:cubicBezTo>
                  <a:cubicBezTo>
                    <a:pt x="1102" y="1179"/>
                    <a:pt x="1335" y="846"/>
                    <a:pt x="1302" y="512"/>
                  </a:cubicBezTo>
                  <a:cubicBezTo>
                    <a:pt x="1243" y="217"/>
                    <a:pt x="975" y="1"/>
                    <a:pt x="68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g5552a0a7784c1f3_148"/>
            <p:cNvSpPr/>
            <p:nvPr/>
          </p:nvSpPr>
          <p:spPr>
            <a:xfrm>
              <a:off x="2941450" y="3479500"/>
              <a:ext cx="25875" cy="24625"/>
            </a:xfrm>
            <a:custGeom>
              <a:rect b="b" l="l" r="r" t="t"/>
              <a:pathLst>
                <a:path extrusionOk="0" h="985" w="1035">
                  <a:moveTo>
                    <a:pt x="502" y="0"/>
                  </a:moveTo>
                  <a:cubicBezTo>
                    <a:pt x="479" y="0"/>
                    <a:pt x="456" y="2"/>
                    <a:pt x="434" y="4"/>
                  </a:cubicBezTo>
                  <a:cubicBezTo>
                    <a:pt x="167" y="71"/>
                    <a:pt x="0" y="305"/>
                    <a:pt x="33" y="572"/>
                  </a:cubicBezTo>
                  <a:cubicBezTo>
                    <a:pt x="62" y="803"/>
                    <a:pt x="267" y="985"/>
                    <a:pt x="496" y="985"/>
                  </a:cubicBezTo>
                  <a:cubicBezTo>
                    <a:pt x="530" y="985"/>
                    <a:pt x="565" y="981"/>
                    <a:pt x="600" y="972"/>
                  </a:cubicBezTo>
                  <a:cubicBezTo>
                    <a:pt x="867" y="938"/>
                    <a:pt x="1034" y="672"/>
                    <a:pt x="1001" y="405"/>
                  </a:cubicBezTo>
                  <a:cubicBezTo>
                    <a:pt x="970" y="161"/>
                    <a:pt x="744" y="0"/>
                    <a:pt x="50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g5552a0a7784c1f3_148"/>
            <p:cNvSpPr/>
            <p:nvPr/>
          </p:nvSpPr>
          <p:spPr>
            <a:xfrm>
              <a:off x="2899750" y="3461975"/>
              <a:ext cx="25025" cy="23800"/>
            </a:xfrm>
            <a:custGeom>
              <a:rect b="b" l="l" r="r" t="t"/>
              <a:pathLst>
                <a:path extrusionOk="0" h="952" w="1001">
                  <a:moveTo>
                    <a:pt x="494" y="1"/>
                  </a:moveTo>
                  <a:cubicBezTo>
                    <a:pt x="474" y="1"/>
                    <a:pt x="454" y="2"/>
                    <a:pt x="434" y="5"/>
                  </a:cubicBezTo>
                  <a:cubicBezTo>
                    <a:pt x="167" y="72"/>
                    <a:pt x="0" y="305"/>
                    <a:pt x="34" y="572"/>
                  </a:cubicBezTo>
                  <a:cubicBezTo>
                    <a:pt x="62" y="775"/>
                    <a:pt x="267" y="952"/>
                    <a:pt x="473" y="952"/>
                  </a:cubicBezTo>
                  <a:cubicBezTo>
                    <a:pt x="505" y="952"/>
                    <a:pt x="536" y="948"/>
                    <a:pt x="567" y="939"/>
                  </a:cubicBezTo>
                  <a:cubicBezTo>
                    <a:pt x="834" y="906"/>
                    <a:pt x="1001" y="672"/>
                    <a:pt x="968" y="405"/>
                  </a:cubicBezTo>
                  <a:cubicBezTo>
                    <a:pt x="937" y="161"/>
                    <a:pt x="711" y="1"/>
                    <a:pt x="49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g5552a0a7784c1f3_148"/>
            <p:cNvSpPr/>
            <p:nvPr/>
          </p:nvSpPr>
          <p:spPr>
            <a:xfrm>
              <a:off x="2988975" y="3464450"/>
              <a:ext cx="20875" cy="19475"/>
            </a:xfrm>
            <a:custGeom>
              <a:rect b="b" l="l" r="r" t="t"/>
              <a:pathLst>
                <a:path extrusionOk="0" h="779" w="835">
                  <a:moveTo>
                    <a:pt x="404" y="1"/>
                  </a:moveTo>
                  <a:cubicBezTo>
                    <a:pt x="381" y="1"/>
                    <a:pt x="358" y="3"/>
                    <a:pt x="334" y="6"/>
                  </a:cubicBezTo>
                  <a:cubicBezTo>
                    <a:pt x="134" y="39"/>
                    <a:pt x="0" y="240"/>
                    <a:pt x="34" y="440"/>
                  </a:cubicBezTo>
                  <a:cubicBezTo>
                    <a:pt x="64" y="649"/>
                    <a:pt x="228" y="778"/>
                    <a:pt x="406" y="778"/>
                  </a:cubicBezTo>
                  <a:cubicBezTo>
                    <a:pt x="427" y="778"/>
                    <a:pt x="447" y="777"/>
                    <a:pt x="467" y="773"/>
                  </a:cubicBezTo>
                  <a:cubicBezTo>
                    <a:pt x="668" y="740"/>
                    <a:pt x="834" y="540"/>
                    <a:pt x="801" y="340"/>
                  </a:cubicBezTo>
                  <a:cubicBezTo>
                    <a:pt x="771" y="130"/>
                    <a:pt x="607" y="1"/>
                    <a:pt x="40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g5552a0a7784c1f3_148"/>
            <p:cNvSpPr/>
            <p:nvPr/>
          </p:nvSpPr>
          <p:spPr>
            <a:xfrm>
              <a:off x="2907250" y="3507025"/>
              <a:ext cx="25875" cy="23575"/>
            </a:xfrm>
            <a:custGeom>
              <a:rect b="b" l="l" r="r" t="t"/>
              <a:pathLst>
                <a:path extrusionOk="0" h="943" w="1035">
                  <a:moveTo>
                    <a:pt x="533" y="0"/>
                  </a:moveTo>
                  <a:cubicBezTo>
                    <a:pt x="295" y="0"/>
                    <a:pt x="95" y="160"/>
                    <a:pt x="34" y="405"/>
                  </a:cubicBezTo>
                  <a:cubicBezTo>
                    <a:pt x="0" y="638"/>
                    <a:pt x="201" y="905"/>
                    <a:pt x="434" y="938"/>
                  </a:cubicBezTo>
                  <a:cubicBezTo>
                    <a:pt x="457" y="941"/>
                    <a:pt x="479" y="943"/>
                    <a:pt x="501" y="943"/>
                  </a:cubicBezTo>
                  <a:cubicBezTo>
                    <a:pt x="739" y="943"/>
                    <a:pt x="937" y="782"/>
                    <a:pt x="968" y="538"/>
                  </a:cubicBezTo>
                  <a:cubicBezTo>
                    <a:pt x="1034" y="271"/>
                    <a:pt x="834" y="38"/>
                    <a:pt x="601" y="4"/>
                  </a:cubicBezTo>
                  <a:cubicBezTo>
                    <a:pt x="578" y="1"/>
                    <a:pt x="556" y="0"/>
                    <a:pt x="53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g5552a0a7784c1f3_148"/>
            <p:cNvSpPr/>
            <p:nvPr/>
          </p:nvSpPr>
          <p:spPr>
            <a:xfrm>
              <a:off x="2877225" y="3484475"/>
              <a:ext cx="20875" cy="19450"/>
            </a:xfrm>
            <a:custGeom>
              <a:rect b="b" l="l" r="r" t="t"/>
              <a:pathLst>
                <a:path extrusionOk="0" h="778" w="835">
                  <a:moveTo>
                    <a:pt x="406" y="1"/>
                  </a:moveTo>
                  <a:cubicBezTo>
                    <a:pt x="228" y="1"/>
                    <a:pt x="64" y="130"/>
                    <a:pt x="34" y="339"/>
                  </a:cubicBezTo>
                  <a:cubicBezTo>
                    <a:pt x="1" y="539"/>
                    <a:pt x="134" y="739"/>
                    <a:pt x="367" y="773"/>
                  </a:cubicBezTo>
                  <a:cubicBezTo>
                    <a:pt x="388" y="776"/>
                    <a:pt x="408" y="778"/>
                    <a:pt x="429" y="778"/>
                  </a:cubicBezTo>
                  <a:cubicBezTo>
                    <a:pt x="607" y="778"/>
                    <a:pt x="771" y="649"/>
                    <a:pt x="801" y="439"/>
                  </a:cubicBezTo>
                  <a:cubicBezTo>
                    <a:pt x="834" y="239"/>
                    <a:pt x="668" y="39"/>
                    <a:pt x="468" y="6"/>
                  </a:cubicBezTo>
                  <a:cubicBezTo>
                    <a:pt x="447" y="2"/>
                    <a:pt x="427" y="1"/>
                    <a:pt x="40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g5552a0a7784c1f3_148"/>
            <p:cNvSpPr/>
            <p:nvPr/>
          </p:nvSpPr>
          <p:spPr>
            <a:xfrm>
              <a:off x="2853875" y="3458625"/>
              <a:ext cx="20875" cy="18625"/>
            </a:xfrm>
            <a:custGeom>
              <a:rect b="b" l="l" r="r" t="t"/>
              <a:pathLst>
                <a:path extrusionOk="0" h="745" w="835">
                  <a:moveTo>
                    <a:pt x="429" y="0"/>
                  </a:moveTo>
                  <a:cubicBezTo>
                    <a:pt x="409" y="0"/>
                    <a:pt x="388" y="2"/>
                    <a:pt x="367" y="6"/>
                  </a:cubicBezTo>
                  <a:cubicBezTo>
                    <a:pt x="167" y="39"/>
                    <a:pt x="1" y="239"/>
                    <a:pt x="67" y="439"/>
                  </a:cubicBezTo>
                  <a:cubicBezTo>
                    <a:pt x="97" y="619"/>
                    <a:pt x="261" y="745"/>
                    <a:pt x="439" y="745"/>
                  </a:cubicBezTo>
                  <a:cubicBezTo>
                    <a:pt x="460" y="745"/>
                    <a:pt x="480" y="743"/>
                    <a:pt x="501" y="739"/>
                  </a:cubicBezTo>
                  <a:cubicBezTo>
                    <a:pt x="701" y="706"/>
                    <a:pt x="834" y="506"/>
                    <a:pt x="801" y="306"/>
                  </a:cubicBezTo>
                  <a:cubicBezTo>
                    <a:pt x="771" y="126"/>
                    <a:pt x="607" y="0"/>
                    <a:pt x="4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g5552a0a7784c1f3_148"/>
            <p:cNvSpPr/>
            <p:nvPr/>
          </p:nvSpPr>
          <p:spPr>
            <a:xfrm>
              <a:off x="2960625" y="3512825"/>
              <a:ext cx="20875" cy="19475"/>
            </a:xfrm>
            <a:custGeom>
              <a:rect b="b" l="l" r="r" t="t"/>
              <a:pathLst>
                <a:path extrusionOk="0" h="779" w="835">
                  <a:moveTo>
                    <a:pt x="428" y="1"/>
                  </a:moveTo>
                  <a:cubicBezTo>
                    <a:pt x="408" y="1"/>
                    <a:pt x="388" y="2"/>
                    <a:pt x="367" y="6"/>
                  </a:cubicBezTo>
                  <a:cubicBezTo>
                    <a:pt x="134" y="39"/>
                    <a:pt x="0" y="239"/>
                    <a:pt x="34" y="473"/>
                  </a:cubicBezTo>
                  <a:cubicBezTo>
                    <a:pt x="64" y="652"/>
                    <a:pt x="228" y="778"/>
                    <a:pt x="430" y="778"/>
                  </a:cubicBezTo>
                  <a:cubicBezTo>
                    <a:pt x="453" y="778"/>
                    <a:pt x="477" y="776"/>
                    <a:pt x="501" y="773"/>
                  </a:cubicBezTo>
                  <a:cubicBezTo>
                    <a:pt x="701" y="740"/>
                    <a:pt x="834" y="539"/>
                    <a:pt x="801" y="339"/>
                  </a:cubicBezTo>
                  <a:cubicBezTo>
                    <a:pt x="771" y="130"/>
                    <a:pt x="606" y="1"/>
                    <a:pt x="42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g5552a0a7784c1f3_148"/>
            <p:cNvSpPr/>
            <p:nvPr/>
          </p:nvSpPr>
          <p:spPr>
            <a:xfrm>
              <a:off x="2943950" y="3441975"/>
              <a:ext cx="22525" cy="21100"/>
            </a:xfrm>
            <a:custGeom>
              <a:rect b="b" l="l" r="r" t="t"/>
              <a:pathLst>
                <a:path extrusionOk="0" h="844" w="901">
                  <a:moveTo>
                    <a:pt x="427" y="0"/>
                  </a:moveTo>
                  <a:cubicBezTo>
                    <a:pt x="407" y="0"/>
                    <a:pt x="387" y="2"/>
                    <a:pt x="367" y="4"/>
                  </a:cubicBezTo>
                  <a:cubicBezTo>
                    <a:pt x="134" y="38"/>
                    <a:pt x="0" y="271"/>
                    <a:pt x="33" y="505"/>
                  </a:cubicBezTo>
                  <a:cubicBezTo>
                    <a:pt x="63" y="714"/>
                    <a:pt x="255" y="843"/>
                    <a:pt x="438" y="843"/>
                  </a:cubicBezTo>
                  <a:cubicBezTo>
                    <a:pt x="459" y="843"/>
                    <a:pt x="480" y="842"/>
                    <a:pt x="500" y="838"/>
                  </a:cubicBezTo>
                  <a:cubicBezTo>
                    <a:pt x="734" y="805"/>
                    <a:pt x="901" y="571"/>
                    <a:pt x="867" y="371"/>
                  </a:cubicBezTo>
                  <a:cubicBezTo>
                    <a:pt x="837" y="158"/>
                    <a:pt x="639" y="0"/>
                    <a:pt x="42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g5552a0a7784c1f3_148"/>
            <p:cNvSpPr/>
            <p:nvPr/>
          </p:nvSpPr>
          <p:spPr>
            <a:xfrm>
              <a:off x="2960625" y="3396200"/>
              <a:ext cx="25875" cy="25050"/>
            </a:xfrm>
            <a:custGeom>
              <a:rect b="b" l="l" r="r" t="t"/>
              <a:pathLst>
                <a:path extrusionOk="0" h="1002" w="1035">
                  <a:moveTo>
                    <a:pt x="467" y="1"/>
                  </a:moveTo>
                  <a:cubicBezTo>
                    <a:pt x="200" y="34"/>
                    <a:pt x="0" y="268"/>
                    <a:pt x="34" y="534"/>
                  </a:cubicBezTo>
                  <a:cubicBezTo>
                    <a:pt x="67" y="835"/>
                    <a:pt x="300" y="1001"/>
                    <a:pt x="567" y="1001"/>
                  </a:cubicBezTo>
                  <a:cubicBezTo>
                    <a:pt x="834" y="968"/>
                    <a:pt x="1034" y="735"/>
                    <a:pt x="1001" y="468"/>
                  </a:cubicBezTo>
                  <a:cubicBezTo>
                    <a:pt x="968" y="201"/>
                    <a:pt x="734" y="1"/>
                    <a:pt x="46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g5552a0a7784c1f3_148"/>
            <p:cNvSpPr/>
            <p:nvPr/>
          </p:nvSpPr>
          <p:spPr>
            <a:xfrm>
              <a:off x="2929775" y="3412050"/>
              <a:ext cx="20025" cy="19325"/>
            </a:xfrm>
            <a:custGeom>
              <a:rect b="b" l="l" r="r" t="t"/>
              <a:pathLst>
                <a:path extrusionOk="0" h="773" w="801">
                  <a:moveTo>
                    <a:pt x="367" y="1"/>
                  </a:moveTo>
                  <a:cubicBezTo>
                    <a:pt x="167" y="34"/>
                    <a:pt x="0" y="201"/>
                    <a:pt x="0" y="434"/>
                  </a:cubicBezTo>
                  <a:cubicBezTo>
                    <a:pt x="31" y="617"/>
                    <a:pt x="200" y="772"/>
                    <a:pt x="382" y="772"/>
                  </a:cubicBezTo>
                  <a:cubicBezTo>
                    <a:pt x="399" y="772"/>
                    <a:pt x="416" y="771"/>
                    <a:pt x="434" y="768"/>
                  </a:cubicBezTo>
                  <a:cubicBezTo>
                    <a:pt x="634" y="734"/>
                    <a:pt x="801" y="568"/>
                    <a:pt x="767" y="334"/>
                  </a:cubicBezTo>
                  <a:cubicBezTo>
                    <a:pt x="767" y="134"/>
                    <a:pt x="567" y="1"/>
                    <a:pt x="36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g5552a0a7784c1f3_148"/>
            <p:cNvSpPr/>
            <p:nvPr/>
          </p:nvSpPr>
          <p:spPr>
            <a:xfrm>
              <a:off x="2990650" y="3433625"/>
              <a:ext cx="21700" cy="20975"/>
            </a:xfrm>
            <a:custGeom>
              <a:rect b="b" l="l" r="r" t="t"/>
              <a:pathLst>
                <a:path extrusionOk="0" h="839" w="868">
                  <a:moveTo>
                    <a:pt x="460" y="1"/>
                  </a:moveTo>
                  <a:cubicBezTo>
                    <a:pt x="440" y="1"/>
                    <a:pt x="420" y="2"/>
                    <a:pt x="400" y="5"/>
                  </a:cubicBezTo>
                  <a:cubicBezTo>
                    <a:pt x="167" y="5"/>
                    <a:pt x="0" y="205"/>
                    <a:pt x="33" y="438"/>
                  </a:cubicBezTo>
                  <a:cubicBezTo>
                    <a:pt x="33" y="672"/>
                    <a:pt x="234" y="839"/>
                    <a:pt x="467" y="839"/>
                  </a:cubicBezTo>
                  <a:cubicBezTo>
                    <a:pt x="701" y="805"/>
                    <a:pt x="867" y="605"/>
                    <a:pt x="867" y="372"/>
                  </a:cubicBezTo>
                  <a:cubicBezTo>
                    <a:pt x="837" y="158"/>
                    <a:pt x="667" y="1"/>
                    <a:pt x="46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g5552a0a7784c1f3_148"/>
            <p:cNvSpPr/>
            <p:nvPr/>
          </p:nvSpPr>
          <p:spPr>
            <a:xfrm>
              <a:off x="5128825" y="1973525"/>
              <a:ext cx="573775" cy="508500"/>
            </a:xfrm>
            <a:custGeom>
              <a:rect b="b" l="l" r="r" t="t"/>
              <a:pathLst>
                <a:path extrusionOk="0" h="20340" w="22951">
                  <a:moveTo>
                    <a:pt x="3870" y="0"/>
                  </a:moveTo>
                  <a:cubicBezTo>
                    <a:pt x="1735" y="0"/>
                    <a:pt x="1" y="1735"/>
                    <a:pt x="1" y="3870"/>
                  </a:cubicBezTo>
                  <a:lnTo>
                    <a:pt x="1" y="13944"/>
                  </a:lnTo>
                  <a:cubicBezTo>
                    <a:pt x="1" y="15812"/>
                    <a:pt x="1368" y="17379"/>
                    <a:pt x="3170" y="17713"/>
                  </a:cubicBezTo>
                  <a:lnTo>
                    <a:pt x="4304" y="19714"/>
                  </a:lnTo>
                  <a:cubicBezTo>
                    <a:pt x="4554" y="20131"/>
                    <a:pt x="4988" y="20340"/>
                    <a:pt x="5421" y="20340"/>
                  </a:cubicBezTo>
                  <a:cubicBezTo>
                    <a:pt x="5855" y="20340"/>
                    <a:pt x="6289" y="20131"/>
                    <a:pt x="6539" y="19714"/>
                  </a:cubicBezTo>
                  <a:lnTo>
                    <a:pt x="7640" y="17780"/>
                  </a:lnTo>
                  <a:lnTo>
                    <a:pt x="19081" y="17780"/>
                  </a:lnTo>
                  <a:cubicBezTo>
                    <a:pt x="21216" y="17780"/>
                    <a:pt x="22951" y="16045"/>
                    <a:pt x="22951" y="13944"/>
                  </a:cubicBezTo>
                  <a:lnTo>
                    <a:pt x="22951" y="3870"/>
                  </a:lnTo>
                  <a:cubicBezTo>
                    <a:pt x="22951" y="1735"/>
                    <a:pt x="21216" y="0"/>
                    <a:pt x="19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g5552a0a7784c1f3_148"/>
            <p:cNvSpPr/>
            <p:nvPr/>
          </p:nvSpPr>
          <p:spPr>
            <a:xfrm>
              <a:off x="5451575" y="2042400"/>
              <a:ext cx="46725" cy="83275"/>
            </a:xfrm>
            <a:custGeom>
              <a:rect b="b" l="l" r="r" t="t"/>
              <a:pathLst>
                <a:path extrusionOk="0" h="3331" w="1869">
                  <a:moveTo>
                    <a:pt x="1506" y="0"/>
                  </a:moveTo>
                  <a:cubicBezTo>
                    <a:pt x="1484" y="0"/>
                    <a:pt x="1468" y="24"/>
                    <a:pt x="1468" y="47"/>
                  </a:cubicBezTo>
                  <a:lnTo>
                    <a:pt x="33" y="3116"/>
                  </a:lnTo>
                  <a:cubicBezTo>
                    <a:pt x="0" y="3150"/>
                    <a:pt x="33" y="3183"/>
                    <a:pt x="67" y="3183"/>
                  </a:cubicBezTo>
                  <a:lnTo>
                    <a:pt x="334" y="3316"/>
                  </a:lnTo>
                  <a:cubicBezTo>
                    <a:pt x="343" y="3326"/>
                    <a:pt x="353" y="3330"/>
                    <a:pt x="362" y="3330"/>
                  </a:cubicBezTo>
                  <a:cubicBezTo>
                    <a:pt x="384" y="3330"/>
                    <a:pt x="400" y="3307"/>
                    <a:pt x="400" y="3283"/>
                  </a:cubicBezTo>
                  <a:lnTo>
                    <a:pt x="1835" y="214"/>
                  </a:lnTo>
                  <a:cubicBezTo>
                    <a:pt x="1868" y="181"/>
                    <a:pt x="1835" y="147"/>
                    <a:pt x="1801" y="147"/>
                  </a:cubicBezTo>
                  <a:lnTo>
                    <a:pt x="1534" y="14"/>
                  </a:lnTo>
                  <a:cubicBezTo>
                    <a:pt x="1525" y="4"/>
                    <a:pt x="1515" y="0"/>
                    <a:pt x="150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g5552a0a7784c1f3_148"/>
            <p:cNvSpPr/>
            <p:nvPr/>
          </p:nvSpPr>
          <p:spPr>
            <a:xfrm>
              <a:off x="5469900" y="2030425"/>
              <a:ext cx="41725" cy="37575"/>
            </a:xfrm>
            <a:custGeom>
              <a:rect b="b" l="l" r="r" t="t"/>
              <a:pathLst>
                <a:path extrusionOk="0" h="1503" w="1669">
                  <a:moveTo>
                    <a:pt x="847" y="1"/>
                  </a:moveTo>
                  <a:cubicBezTo>
                    <a:pt x="651" y="1"/>
                    <a:pt x="451" y="76"/>
                    <a:pt x="301" y="226"/>
                  </a:cubicBezTo>
                  <a:cubicBezTo>
                    <a:pt x="1" y="493"/>
                    <a:pt x="1" y="960"/>
                    <a:pt x="301" y="1260"/>
                  </a:cubicBezTo>
                  <a:cubicBezTo>
                    <a:pt x="442" y="1419"/>
                    <a:pt x="648" y="1503"/>
                    <a:pt x="855" y="1503"/>
                  </a:cubicBezTo>
                  <a:cubicBezTo>
                    <a:pt x="1040" y="1503"/>
                    <a:pt x="1227" y="1435"/>
                    <a:pt x="1369" y="1294"/>
                  </a:cubicBezTo>
                  <a:cubicBezTo>
                    <a:pt x="1669" y="1027"/>
                    <a:pt x="1669" y="526"/>
                    <a:pt x="1369" y="226"/>
                  </a:cubicBezTo>
                  <a:cubicBezTo>
                    <a:pt x="1235" y="76"/>
                    <a:pt x="1043" y="1"/>
                    <a:pt x="847"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g5552a0a7784c1f3_148"/>
            <p:cNvSpPr/>
            <p:nvPr/>
          </p:nvSpPr>
          <p:spPr>
            <a:xfrm>
              <a:off x="5241425" y="2182000"/>
              <a:ext cx="88400" cy="13375"/>
            </a:xfrm>
            <a:custGeom>
              <a:rect b="b" l="l" r="r" t="t"/>
              <a:pathLst>
                <a:path extrusionOk="0" h="535" w="3536">
                  <a:moveTo>
                    <a:pt x="100" y="1"/>
                  </a:moveTo>
                  <a:cubicBezTo>
                    <a:pt x="67" y="1"/>
                    <a:pt x="33" y="1"/>
                    <a:pt x="33" y="34"/>
                  </a:cubicBezTo>
                  <a:lnTo>
                    <a:pt x="0" y="334"/>
                  </a:lnTo>
                  <a:cubicBezTo>
                    <a:pt x="0" y="368"/>
                    <a:pt x="33" y="401"/>
                    <a:pt x="67" y="401"/>
                  </a:cubicBezTo>
                  <a:lnTo>
                    <a:pt x="3469" y="534"/>
                  </a:lnTo>
                  <a:cubicBezTo>
                    <a:pt x="3503" y="534"/>
                    <a:pt x="3536" y="501"/>
                    <a:pt x="3536" y="468"/>
                  </a:cubicBezTo>
                  <a:lnTo>
                    <a:pt x="3536" y="167"/>
                  </a:lnTo>
                  <a:cubicBezTo>
                    <a:pt x="3536" y="134"/>
                    <a:pt x="3503" y="101"/>
                    <a:pt x="3469" y="101"/>
                  </a:cubicBezTo>
                  <a:lnTo>
                    <a:pt x="100"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g5552a0a7784c1f3_148"/>
            <p:cNvSpPr/>
            <p:nvPr/>
          </p:nvSpPr>
          <p:spPr>
            <a:xfrm>
              <a:off x="5228075" y="2168600"/>
              <a:ext cx="38375" cy="37625"/>
            </a:xfrm>
            <a:custGeom>
              <a:rect b="b" l="l" r="r" t="t"/>
              <a:pathLst>
                <a:path extrusionOk="0" h="1505" w="1535">
                  <a:moveTo>
                    <a:pt x="746" y="1"/>
                  </a:moveTo>
                  <a:cubicBezTo>
                    <a:pt x="367" y="1"/>
                    <a:pt x="34" y="322"/>
                    <a:pt x="34" y="703"/>
                  </a:cubicBezTo>
                  <a:cubicBezTo>
                    <a:pt x="0" y="1137"/>
                    <a:pt x="334" y="1471"/>
                    <a:pt x="768" y="1504"/>
                  </a:cubicBezTo>
                  <a:cubicBezTo>
                    <a:pt x="1168" y="1504"/>
                    <a:pt x="1535" y="1170"/>
                    <a:pt x="1535" y="770"/>
                  </a:cubicBezTo>
                  <a:cubicBezTo>
                    <a:pt x="1535" y="337"/>
                    <a:pt x="1235" y="3"/>
                    <a:pt x="801" y="3"/>
                  </a:cubicBezTo>
                  <a:cubicBezTo>
                    <a:pt x="782" y="1"/>
                    <a:pt x="764" y="1"/>
                    <a:pt x="74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g5552a0a7784c1f3_148"/>
            <p:cNvSpPr/>
            <p:nvPr/>
          </p:nvSpPr>
          <p:spPr>
            <a:xfrm>
              <a:off x="5288950" y="2083800"/>
              <a:ext cx="71750" cy="65700"/>
            </a:xfrm>
            <a:custGeom>
              <a:rect b="b" l="l" r="r" t="t"/>
              <a:pathLst>
                <a:path extrusionOk="0" h="2628" w="2870">
                  <a:moveTo>
                    <a:pt x="284" y="1"/>
                  </a:moveTo>
                  <a:cubicBezTo>
                    <a:pt x="267" y="1"/>
                    <a:pt x="251" y="9"/>
                    <a:pt x="234" y="26"/>
                  </a:cubicBezTo>
                  <a:lnTo>
                    <a:pt x="34" y="259"/>
                  </a:lnTo>
                  <a:cubicBezTo>
                    <a:pt x="0" y="293"/>
                    <a:pt x="34" y="326"/>
                    <a:pt x="34" y="326"/>
                  </a:cubicBezTo>
                  <a:lnTo>
                    <a:pt x="2569" y="2628"/>
                  </a:lnTo>
                  <a:cubicBezTo>
                    <a:pt x="2602" y="2628"/>
                    <a:pt x="2636" y="2628"/>
                    <a:pt x="2669" y="2594"/>
                  </a:cubicBezTo>
                  <a:lnTo>
                    <a:pt x="2869" y="2394"/>
                  </a:lnTo>
                  <a:cubicBezTo>
                    <a:pt x="2869" y="2361"/>
                    <a:pt x="2869" y="2328"/>
                    <a:pt x="2836" y="2294"/>
                  </a:cubicBezTo>
                  <a:lnTo>
                    <a:pt x="334" y="26"/>
                  </a:lnTo>
                  <a:cubicBezTo>
                    <a:pt x="317" y="9"/>
                    <a:pt x="301" y="1"/>
                    <a:pt x="28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g5552a0a7784c1f3_148"/>
            <p:cNvSpPr/>
            <p:nvPr/>
          </p:nvSpPr>
          <p:spPr>
            <a:xfrm>
              <a:off x="5275600" y="2072400"/>
              <a:ext cx="42550" cy="37725"/>
            </a:xfrm>
            <a:custGeom>
              <a:rect b="b" l="l" r="r" t="t"/>
              <a:pathLst>
                <a:path extrusionOk="0" h="1509" w="1702">
                  <a:moveTo>
                    <a:pt x="855" y="1"/>
                  </a:moveTo>
                  <a:cubicBezTo>
                    <a:pt x="650" y="1"/>
                    <a:pt x="446" y="85"/>
                    <a:pt x="301" y="248"/>
                  </a:cubicBezTo>
                  <a:cubicBezTo>
                    <a:pt x="1" y="549"/>
                    <a:pt x="34" y="1049"/>
                    <a:pt x="334" y="1316"/>
                  </a:cubicBezTo>
                  <a:cubicBezTo>
                    <a:pt x="492" y="1442"/>
                    <a:pt x="679" y="1508"/>
                    <a:pt x="861" y="1508"/>
                  </a:cubicBezTo>
                  <a:cubicBezTo>
                    <a:pt x="1064" y="1508"/>
                    <a:pt x="1261" y="1425"/>
                    <a:pt x="1402" y="1249"/>
                  </a:cubicBezTo>
                  <a:cubicBezTo>
                    <a:pt x="1702" y="949"/>
                    <a:pt x="1669" y="482"/>
                    <a:pt x="1335" y="182"/>
                  </a:cubicBezTo>
                  <a:cubicBezTo>
                    <a:pt x="1198" y="60"/>
                    <a:pt x="1027" y="1"/>
                    <a:pt x="85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g5552a0a7784c1f3_148"/>
            <p:cNvSpPr/>
            <p:nvPr/>
          </p:nvSpPr>
          <p:spPr>
            <a:xfrm>
              <a:off x="5374850" y="2021900"/>
              <a:ext cx="28375" cy="87925"/>
            </a:xfrm>
            <a:custGeom>
              <a:rect b="b" l="l" r="r" t="t"/>
              <a:pathLst>
                <a:path extrusionOk="0" h="3517" w="1135">
                  <a:moveTo>
                    <a:pt x="334" y="0"/>
                  </a:moveTo>
                  <a:lnTo>
                    <a:pt x="67" y="67"/>
                  </a:lnTo>
                  <a:cubicBezTo>
                    <a:pt x="34" y="100"/>
                    <a:pt x="0" y="134"/>
                    <a:pt x="0" y="167"/>
                  </a:cubicBezTo>
                  <a:lnTo>
                    <a:pt x="734" y="3469"/>
                  </a:lnTo>
                  <a:cubicBezTo>
                    <a:pt x="734" y="3493"/>
                    <a:pt x="751" y="3516"/>
                    <a:pt x="772" y="3516"/>
                  </a:cubicBezTo>
                  <a:cubicBezTo>
                    <a:pt x="781" y="3516"/>
                    <a:pt x="791" y="3512"/>
                    <a:pt x="801" y="3503"/>
                  </a:cubicBezTo>
                  <a:lnTo>
                    <a:pt x="1101" y="3436"/>
                  </a:lnTo>
                  <a:cubicBezTo>
                    <a:pt x="1134" y="3436"/>
                    <a:pt x="1134" y="3403"/>
                    <a:pt x="1134" y="3369"/>
                  </a:cubicBezTo>
                  <a:lnTo>
                    <a:pt x="434" y="67"/>
                  </a:lnTo>
                  <a:cubicBezTo>
                    <a:pt x="400" y="33"/>
                    <a:pt x="367" y="0"/>
                    <a:pt x="33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g5552a0a7784c1f3_148"/>
            <p:cNvSpPr/>
            <p:nvPr/>
          </p:nvSpPr>
          <p:spPr>
            <a:xfrm>
              <a:off x="5360675" y="2009675"/>
              <a:ext cx="40875" cy="37775"/>
            </a:xfrm>
            <a:custGeom>
              <a:rect b="b" l="l" r="r" t="t"/>
              <a:pathLst>
                <a:path extrusionOk="0" h="1511" w="1635">
                  <a:moveTo>
                    <a:pt x="838" y="1"/>
                  </a:moveTo>
                  <a:cubicBezTo>
                    <a:pt x="782" y="1"/>
                    <a:pt x="724" y="8"/>
                    <a:pt x="667" y="22"/>
                  </a:cubicBezTo>
                  <a:cubicBezTo>
                    <a:pt x="267" y="122"/>
                    <a:pt x="0" y="522"/>
                    <a:pt x="67" y="923"/>
                  </a:cubicBezTo>
                  <a:cubicBezTo>
                    <a:pt x="153" y="1266"/>
                    <a:pt x="459" y="1511"/>
                    <a:pt x="797" y="1511"/>
                  </a:cubicBezTo>
                  <a:cubicBezTo>
                    <a:pt x="853" y="1511"/>
                    <a:pt x="910" y="1504"/>
                    <a:pt x="967" y="1490"/>
                  </a:cubicBezTo>
                  <a:cubicBezTo>
                    <a:pt x="1368" y="1423"/>
                    <a:pt x="1635" y="1023"/>
                    <a:pt x="1568" y="589"/>
                  </a:cubicBezTo>
                  <a:cubicBezTo>
                    <a:pt x="1482" y="246"/>
                    <a:pt x="1176" y="1"/>
                    <a:pt x="83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g5552a0a7784c1f3_148"/>
            <p:cNvSpPr/>
            <p:nvPr/>
          </p:nvSpPr>
          <p:spPr>
            <a:xfrm>
              <a:off x="5358175" y="2274225"/>
              <a:ext cx="45875" cy="83275"/>
            </a:xfrm>
            <a:custGeom>
              <a:rect b="b" l="l" r="r" t="t"/>
              <a:pathLst>
                <a:path extrusionOk="0" h="3331" w="1835">
                  <a:moveTo>
                    <a:pt x="1473" y="0"/>
                  </a:moveTo>
                  <a:cubicBezTo>
                    <a:pt x="1451" y="0"/>
                    <a:pt x="1434" y="24"/>
                    <a:pt x="1434" y="48"/>
                  </a:cubicBezTo>
                  <a:lnTo>
                    <a:pt x="0" y="3117"/>
                  </a:lnTo>
                  <a:cubicBezTo>
                    <a:pt x="0" y="3150"/>
                    <a:pt x="0" y="3183"/>
                    <a:pt x="33" y="3183"/>
                  </a:cubicBezTo>
                  <a:lnTo>
                    <a:pt x="300" y="3317"/>
                  </a:lnTo>
                  <a:cubicBezTo>
                    <a:pt x="310" y="3326"/>
                    <a:pt x="320" y="3330"/>
                    <a:pt x="330" y="3330"/>
                  </a:cubicBezTo>
                  <a:cubicBezTo>
                    <a:pt x="353" y="3330"/>
                    <a:pt x="377" y="3307"/>
                    <a:pt x="400" y="3283"/>
                  </a:cubicBezTo>
                  <a:lnTo>
                    <a:pt x="1835" y="214"/>
                  </a:lnTo>
                  <a:cubicBezTo>
                    <a:pt x="1835" y="181"/>
                    <a:pt x="1835" y="148"/>
                    <a:pt x="1801" y="148"/>
                  </a:cubicBezTo>
                  <a:lnTo>
                    <a:pt x="1501" y="14"/>
                  </a:lnTo>
                  <a:cubicBezTo>
                    <a:pt x="1491" y="5"/>
                    <a:pt x="1482" y="0"/>
                    <a:pt x="147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g5552a0a7784c1f3_148"/>
            <p:cNvSpPr/>
            <p:nvPr/>
          </p:nvSpPr>
          <p:spPr>
            <a:xfrm>
              <a:off x="5343150" y="2331650"/>
              <a:ext cx="43400" cy="37975"/>
            </a:xfrm>
            <a:custGeom>
              <a:rect b="b" l="l" r="r" t="t"/>
              <a:pathLst>
                <a:path extrusionOk="0" h="1519" w="1736">
                  <a:moveTo>
                    <a:pt x="842" y="1"/>
                  </a:moveTo>
                  <a:cubicBezTo>
                    <a:pt x="571" y="1"/>
                    <a:pt x="310" y="168"/>
                    <a:pt x="167" y="453"/>
                  </a:cubicBezTo>
                  <a:cubicBezTo>
                    <a:pt x="1" y="820"/>
                    <a:pt x="167" y="1253"/>
                    <a:pt x="534" y="1453"/>
                  </a:cubicBezTo>
                  <a:cubicBezTo>
                    <a:pt x="640" y="1497"/>
                    <a:pt x="748" y="1518"/>
                    <a:pt x="853" y="1518"/>
                  </a:cubicBezTo>
                  <a:cubicBezTo>
                    <a:pt x="1145" y="1518"/>
                    <a:pt x="1412" y="1356"/>
                    <a:pt x="1535" y="1086"/>
                  </a:cubicBezTo>
                  <a:cubicBezTo>
                    <a:pt x="1735" y="686"/>
                    <a:pt x="1568" y="252"/>
                    <a:pt x="1168" y="86"/>
                  </a:cubicBezTo>
                  <a:cubicBezTo>
                    <a:pt x="1063" y="28"/>
                    <a:pt x="951" y="1"/>
                    <a:pt x="84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g5552a0a7784c1f3_148"/>
            <p:cNvSpPr/>
            <p:nvPr/>
          </p:nvSpPr>
          <p:spPr>
            <a:xfrm>
              <a:off x="5503275" y="2212850"/>
              <a:ext cx="87575" cy="30900"/>
            </a:xfrm>
            <a:custGeom>
              <a:rect b="b" l="l" r="r" t="t"/>
              <a:pathLst>
                <a:path extrusionOk="0" h="1236" w="3503">
                  <a:moveTo>
                    <a:pt x="167" y="1"/>
                  </a:moveTo>
                  <a:cubicBezTo>
                    <a:pt x="134" y="1"/>
                    <a:pt x="100" y="34"/>
                    <a:pt x="100" y="68"/>
                  </a:cubicBezTo>
                  <a:lnTo>
                    <a:pt x="0" y="334"/>
                  </a:lnTo>
                  <a:cubicBezTo>
                    <a:pt x="0" y="368"/>
                    <a:pt x="34" y="401"/>
                    <a:pt x="67" y="435"/>
                  </a:cubicBezTo>
                  <a:lnTo>
                    <a:pt x="3336" y="1235"/>
                  </a:lnTo>
                  <a:cubicBezTo>
                    <a:pt x="3369" y="1235"/>
                    <a:pt x="3403" y="1235"/>
                    <a:pt x="3436" y="1202"/>
                  </a:cubicBezTo>
                  <a:lnTo>
                    <a:pt x="3503" y="902"/>
                  </a:lnTo>
                  <a:cubicBezTo>
                    <a:pt x="3503" y="868"/>
                    <a:pt x="3469" y="835"/>
                    <a:pt x="3469" y="835"/>
                  </a:cubicBezTo>
                  <a:lnTo>
                    <a:pt x="167"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g5552a0a7784c1f3_148"/>
            <p:cNvSpPr/>
            <p:nvPr/>
          </p:nvSpPr>
          <p:spPr>
            <a:xfrm>
              <a:off x="5563300" y="2218950"/>
              <a:ext cx="41725" cy="37825"/>
            </a:xfrm>
            <a:custGeom>
              <a:rect b="b" l="l" r="r" t="t"/>
              <a:pathLst>
                <a:path extrusionOk="0" h="1513" w="1669">
                  <a:moveTo>
                    <a:pt x="815" y="1"/>
                  </a:moveTo>
                  <a:cubicBezTo>
                    <a:pt x="484" y="1"/>
                    <a:pt x="185" y="220"/>
                    <a:pt x="101" y="557"/>
                  </a:cubicBezTo>
                  <a:cubicBezTo>
                    <a:pt x="1" y="958"/>
                    <a:pt x="234" y="1391"/>
                    <a:pt x="668" y="1491"/>
                  </a:cubicBezTo>
                  <a:cubicBezTo>
                    <a:pt x="725" y="1506"/>
                    <a:pt x="782" y="1513"/>
                    <a:pt x="839" y="1513"/>
                  </a:cubicBezTo>
                  <a:cubicBezTo>
                    <a:pt x="1177" y="1513"/>
                    <a:pt x="1483" y="1267"/>
                    <a:pt x="1569" y="924"/>
                  </a:cubicBezTo>
                  <a:cubicBezTo>
                    <a:pt x="1669" y="524"/>
                    <a:pt x="1435" y="124"/>
                    <a:pt x="1002" y="24"/>
                  </a:cubicBezTo>
                  <a:cubicBezTo>
                    <a:pt x="939" y="8"/>
                    <a:pt x="877" y="1"/>
                    <a:pt x="81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g5552a0a7784c1f3_148"/>
            <p:cNvSpPr/>
            <p:nvPr/>
          </p:nvSpPr>
          <p:spPr>
            <a:xfrm>
              <a:off x="5267275" y="2233925"/>
              <a:ext cx="80900" cy="51500"/>
            </a:xfrm>
            <a:custGeom>
              <a:rect b="b" l="l" r="r" t="t"/>
              <a:pathLst>
                <a:path extrusionOk="0" h="2060" w="3236">
                  <a:moveTo>
                    <a:pt x="3036" y="0"/>
                  </a:moveTo>
                  <a:cubicBezTo>
                    <a:pt x="3019" y="0"/>
                    <a:pt x="3002" y="8"/>
                    <a:pt x="3002" y="25"/>
                  </a:cubicBezTo>
                  <a:lnTo>
                    <a:pt x="33" y="1660"/>
                  </a:lnTo>
                  <a:cubicBezTo>
                    <a:pt x="0" y="1693"/>
                    <a:pt x="0" y="1726"/>
                    <a:pt x="0" y="1760"/>
                  </a:cubicBezTo>
                  <a:lnTo>
                    <a:pt x="167" y="2027"/>
                  </a:lnTo>
                  <a:cubicBezTo>
                    <a:pt x="167" y="2060"/>
                    <a:pt x="200" y="2060"/>
                    <a:pt x="234" y="2060"/>
                  </a:cubicBezTo>
                  <a:lnTo>
                    <a:pt x="3202" y="392"/>
                  </a:lnTo>
                  <a:cubicBezTo>
                    <a:pt x="3236" y="359"/>
                    <a:pt x="3236" y="325"/>
                    <a:pt x="3236" y="292"/>
                  </a:cubicBezTo>
                  <a:lnTo>
                    <a:pt x="3069" y="25"/>
                  </a:lnTo>
                  <a:cubicBezTo>
                    <a:pt x="3069" y="8"/>
                    <a:pt x="3052" y="0"/>
                    <a:pt x="303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g5552a0a7784c1f3_148"/>
            <p:cNvSpPr/>
            <p:nvPr/>
          </p:nvSpPr>
          <p:spPr>
            <a:xfrm>
              <a:off x="5253100" y="2259700"/>
              <a:ext cx="42550" cy="37250"/>
            </a:xfrm>
            <a:custGeom>
              <a:rect b="b" l="l" r="r" t="t"/>
              <a:pathLst>
                <a:path extrusionOk="0" h="1490" w="1702">
                  <a:moveTo>
                    <a:pt x="839" y="1"/>
                  </a:moveTo>
                  <a:cubicBezTo>
                    <a:pt x="713" y="1"/>
                    <a:pt x="585" y="31"/>
                    <a:pt x="467" y="95"/>
                  </a:cubicBezTo>
                  <a:cubicBezTo>
                    <a:pt x="133" y="295"/>
                    <a:pt x="0" y="762"/>
                    <a:pt x="200" y="1129"/>
                  </a:cubicBezTo>
                  <a:cubicBezTo>
                    <a:pt x="336" y="1356"/>
                    <a:pt x="595" y="1490"/>
                    <a:pt x="863" y="1490"/>
                  </a:cubicBezTo>
                  <a:cubicBezTo>
                    <a:pt x="989" y="1490"/>
                    <a:pt x="1117" y="1460"/>
                    <a:pt x="1234" y="1396"/>
                  </a:cubicBezTo>
                  <a:cubicBezTo>
                    <a:pt x="1568" y="1196"/>
                    <a:pt x="1701" y="729"/>
                    <a:pt x="1501" y="362"/>
                  </a:cubicBezTo>
                  <a:cubicBezTo>
                    <a:pt x="1365" y="135"/>
                    <a:pt x="1106" y="1"/>
                    <a:pt x="83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g5552a0a7784c1f3_148"/>
            <p:cNvSpPr/>
            <p:nvPr/>
          </p:nvSpPr>
          <p:spPr>
            <a:xfrm>
              <a:off x="5482425" y="2262900"/>
              <a:ext cx="67575" cy="69025"/>
            </a:xfrm>
            <a:custGeom>
              <a:rect b="b" l="l" r="r" t="t"/>
              <a:pathLst>
                <a:path extrusionOk="0" h="2761" w="2703">
                  <a:moveTo>
                    <a:pt x="234" y="0"/>
                  </a:moveTo>
                  <a:lnTo>
                    <a:pt x="34" y="234"/>
                  </a:lnTo>
                  <a:cubicBezTo>
                    <a:pt x="0" y="234"/>
                    <a:pt x="0" y="301"/>
                    <a:pt x="34" y="301"/>
                  </a:cubicBezTo>
                  <a:lnTo>
                    <a:pt x="2402" y="2736"/>
                  </a:lnTo>
                  <a:cubicBezTo>
                    <a:pt x="2402" y="2752"/>
                    <a:pt x="2410" y="2761"/>
                    <a:pt x="2423" y="2761"/>
                  </a:cubicBezTo>
                  <a:cubicBezTo>
                    <a:pt x="2435" y="2761"/>
                    <a:pt x="2452" y="2752"/>
                    <a:pt x="2469" y="2736"/>
                  </a:cubicBezTo>
                  <a:lnTo>
                    <a:pt x="2702" y="2535"/>
                  </a:lnTo>
                  <a:cubicBezTo>
                    <a:pt x="2702" y="2502"/>
                    <a:pt x="2702" y="2469"/>
                    <a:pt x="2702" y="2435"/>
                  </a:cubicBezTo>
                  <a:lnTo>
                    <a:pt x="334"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g5552a0a7784c1f3_148"/>
            <p:cNvSpPr/>
            <p:nvPr/>
          </p:nvSpPr>
          <p:spPr>
            <a:xfrm>
              <a:off x="5522450" y="2305625"/>
              <a:ext cx="40875" cy="37975"/>
            </a:xfrm>
            <a:custGeom>
              <a:rect b="b" l="l" r="r" t="t"/>
              <a:pathLst>
                <a:path extrusionOk="0" h="1519" w="1635">
                  <a:moveTo>
                    <a:pt x="834" y="1"/>
                  </a:moveTo>
                  <a:cubicBezTo>
                    <a:pt x="643" y="1"/>
                    <a:pt x="451" y="76"/>
                    <a:pt x="301" y="226"/>
                  </a:cubicBezTo>
                  <a:cubicBezTo>
                    <a:pt x="0" y="526"/>
                    <a:pt x="0" y="993"/>
                    <a:pt x="267" y="1293"/>
                  </a:cubicBezTo>
                  <a:cubicBezTo>
                    <a:pt x="417" y="1444"/>
                    <a:pt x="609" y="1519"/>
                    <a:pt x="801" y="1519"/>
                  </a:cubicBezTo>
                  <a:cubicBezTo>
                    <a:pt x="993" y="1519"/>
                    <a:pt x="1185" y="1444"/>
                    <a:pt x="1335" y="1293"/>
                  </a:cubicBezTo>
                  <a:cubicBezTo>
                    <a:pt x="1635" y="1027"/>
                    <a:pt x="1635" y="526"/>
                    <a:pt x="1368" y="226"/>
                  </a:cubicBezTo>
                  <a:cubicBezTo>
                    <a:pt x="1218" y="76"/>
                    <a:pt x="1026" y="1"/>
                    <a:pt x="83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g5552a0a7784c1f3_148"/>
            <p:cNvSpPr/>
            <p:nvPr/>
          </p:nvSpPr>
          <p:spPr>
            <a:xfrm>
              <a:off x="5491600" y="2108825"/>
              <a:ext cx="80900" cy="51525"/>
            </a:xfrm>
            <a:custGeom>
              <a:rect b="b" l="l" r="r" t="t"/>
              <a:pathLst>
                <a:path extrusionOk="0" h="2061" w="3236">
                  <a:moveTo>
                    <a:pt x="3019" y="1"/>
                  </a:moveTo>
                  <a:cubicBezTo>
                    <a:pt x="3002" y="1"/>
                    <a:pt x="2986" y="9"/>
                    <a:pt x="2969" y="26"/>
                  </a:cubicBezTo>
                  <a:lnTo>
                    <a:pt x="34" y="1660"/>
                  </a:lnTo>
                  <a:cubicBezTo>
                    <a:pt x="0" y="1693"/>
                    <a:pt x="0" y="1727"/>
                    <a:pt x="0" y="1760"/>
                  </a:cubicBezTo>
                  <a:lnTo>
                    <a:pt x="134" y="2027"/>
                  </a:lnTo>
                  <a:cubicBezTo>
                    <a:pt x="167" y="2060"/>
                    <a:pt x="200" y="2060"/>
                    <a:pt x="234" y="2060"/>
                  </a:cubicBezTo>
                  <a:lnTo>
                    <a:pt x="3202" y="393"/>
                  </a:lnTo>
                  <a:cubicBezTo>
                    <a:pt x="3236" y="359"/>
                    <a:pt x="3236" y="326"/>
                    <a:pt x="3202" y="292"/>
                  </a:cubicBezTo>
                  <a:lnTo>
                    <a:pt x="3069" y="26"/>
                  </a:lnTo>
                  <a:cubicBezTo>
                    <a:pt x="3052" y="9"/>
                    <a:pt x="3036" y="1"/>
                    <a:pt x="301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g5552a0a7784c1f3_148"/>
            <p:cNvSpPr/>
            <p:nvPr/>
          </p:nvSpPr>
          <p:spPr>
            <a:xfrm>
              <a:off x="5543300" y="2097125"/>
              <a:ext cx="43375" cy="37775"/>
            </a:xfrm>
            <a:custGeom>
              <a:rect b="b" l="l" r="r" t="t"/>
              <a:pathLst>
                <a:path extrusionOk="0" h="1511" w="1735">
                  <a:moveTo>
                    <a:pt x="866" y="0"/>
                  </a:moveTo>
                  <a:cubicBezTo>
                    <a:pt x="742" y="0"/>
                    <a:pt x="616" y="30"/>
                    <a:pt x="501" y="93"/>
                  </a:cubicBezTo>
                  <a:cubicBezTo>
                    <a:pt x="134" y="293"/>
                    <a:pt x="0" y="760"/>
                    <a:pt x="200" y="1127"/>
                  </a:cubicBezTo>
                  <a:cubicBezTo>
                    <a:pt x="355" y="1370"/>
                    <a:pt x="597" y="1510"/>
                    <a:pt x="849" y="1510"/>
                  </a:cubicBezTo>
                  <a:cubicBezTo>
                    <a:pt x="978" y="1510"/>
                    <a:pt x="1110" y="1473"/>
                    <a:pt x="1235" y="1394"/>
                  </a:cubicBezTo>
                  <a:cubicBezTo>
                    <a:pt x="1601" y="1194"/>
                    <a:pt x="1735" y="760"/>
                    <a:pt x="1535" y="394"/>
                  </a:cubicBezTo>
                  <a:cubicBezTo>
                    <a:pt x="1398" y="142"/>
                    <a:pt x="1135" y="0"/>
                    <a:pt x="86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g5552a0a7784c1f3_148"/>
            <p:cNvSpPr/>
            <p:nvPr/>
          </p:nvSpPr>
          <p:spPr>
            <a:xfrm>
              <a:off x="5442400" y="2287575"/>
              <a:ext cx="28375" cy="87925"/>
            </a:xfrm>
            <a:custGeom>
              <a:rect b="b" l="l" r="r" t="t"/>
              <a:pathLst>
                <a:path extrusionOk="0" h="3517" w="1135">
                  <a:moveTo>
                    <a:pt x="362" y="0"/>
                  </a:moveTo>
                  <a:cubicBezTo>
                    <a:pt x="353" y="0"/>
                    <a:pt x="343" y="4"/>
                    <a:pt x="334" y="14"/>
                  </a:cubicBezTo>
                  <a:lnTo>
                    <a:pt x="33" y="47"/>
                  </a:lnTo>
                  <a:cubicBezTo>
                    <a:pt x="0" y="81"/>
                    <a:pt x="0" y="114"/>
                    <a:pt x="0" y="147"/>
                  </a:cubicBezTo>
                  <a:lnTo>
                    <a:pt x="701" y="3450"/>
                  </a:lnTo>
                  <a:cubicBezTo>
                    <a:pt x="734" y="3483"/>
                    <a:pt x="767" y="3517"/>
                    <a:pt x="801" y="3517"/>
                  </a:cubicBezTo>
                  <a:lnTo>
                    <a:pt x="1068" y="3450"/>
                  </a:lnTo>
                  <a:cubicBezTo>
                    <a:pt x="1101" y="3416"/>
                    <a:pt x="1134" y="3383"/>
                    <a:pt x="1134" y="3350"/>
                  </a:cubicBezTo>
                  <a:lnTo>
                    <a:pt x="400" y="47"/>
                  </a:lnTo>
                  <a:cubicBezTo>
                    <a:pt x="400" y="24"/>
                    <a:pt x="384" y="0"/>
                    <a:pt x="36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g5552a0a7784c1f3_148"/>
            <p:cNvSpPr/>
            <p:nvPr/>
          </p:nvSpPr>
          <p:spPr>
            <a:xfrm>
              <a:off x="5444050" y="2349925"/>
              <a:ext cx="40900" cy="37525"/>
            </a:xfrm>
            <a:custGeom>
              <a:rect b="b" l="l" r="r" t="t"/>
              <a:pathLst>
                <a:path extrusionOk="0" h="1501" w="1636">
                  <a:moveTo>
                    <a:pt x="839" y="1"/>
                  </a:moveTo>
                  <a:cubicBezTo>
                    <a:pt x="782" y="1"/>
                    <a:pt x="725" y="8"/>
                    <a:pt x="668" y="22"/>
                  </a:cubicBezTo>
                  <a:cubicBezTo>
                    <a:pt x="268" y="89"/>
                    <a:pt x="1" y="489"/>
                    <a:pt x="68" y="922"/>
                  </a:cubicBezTo>
                  <a:cubicBezTo>
                    <a:pt x="156" y="1277"/>
                    <a:pt x="481" y="1501"/>
                    <a:pt x="832" y="1501"/>
                  </a:cubicBezTo>
                  <a:cubicBezTo>
                    <a:pt x="877" y="1501"/>
                    <a:pt x="923" y="1497"/>
                    <a:pt x="968" y="1490"/>
                  </a:cubicBezTo>
                  <a:cubicBezTo>
                    <a:pt x="1368" y="1389"/>
                    <a:pt x="1635" y="989"/>
                    <a:pt x="1569" y="589"/>
                  </a:cubicBezTo>
                  <a:cubicBezTo>
                    <a:pt x="1483" y="246"/>
                    <a:pt x="1177" y="1"/>
                    <a:pt x="83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g5552a0a7784c1f3_148"/>
            <p:cNvSpPr/>
            <p:nvPr/>
          </p:nvSpPr>
          <p:spPr>
            <a:xfrm>
              <a:off x="5286450" y="2081050"/>
              <a:ext cx="266875" cy="233625"/>
            </a:xfrm>
            <a:custGeom>
              <a:rect b="b" l="l" r="r" t="t"/>
              <a:pathLst>
                <a:path extrusionOk="0" h="9345" w="10675">
                  <a:moveTo>
                    <a:pt x="5335" y="1"/>
                  </a:moveTo>
                  <a:cubicBezTo>
                    <a:pt x="4557" y="1"/>
                    <a:pt x="3767" y="194"/>
                    <a:pt x="3036" y="603"/>
                  </a:cubicBezTo>
                  <a:cubicBezTo>
                    <a:pt x="801" y="1870"/>
                    <a:pt x="0" y="4706"/>
                    <a:pt x="1235" y="6974"/>
                  </a:cubicBezTo>
                  <a:cubicBezTo>
                    <a:pt x="2094" y="8489"/>
                    <a:pt x="3688" y="9344"/>
                    <a:pt x="5322" y="9344"/>
                  </a:cubicBezTo>
                  <a:cubicBezTo>
                    <a:pt x="6099" y="9344"/>
                    <a:pt x="6885" y="9151"/>
                    <a:pt x="7606" y="8742"/>
                  </a:cubicBezTo>
                  <a:cubicBezTo>
                    <a:pt x="9874" y="7474"/>
                    <a:pt x="10675" y="4639"/>
                    <a:pt x="9407" y="2371"/>
                  </a:cubicBezTo>
                  <a:cubicBezTo>
                    <a:pt x="8548" y="856"/>
                    <a:pt x="6969" y="1"/>
                    <a:pt x="533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g5552a0a7784c1f3_148"/>
            <p:cNvSpPr/>
            <p:nvPr/>
          </p:nvSpPr>
          <p:spPr>
            <a:xfrm>
              <a:off x="5384850" y="2114925"/>
              <a:ext cx="32550" cy="28275"/>
            </a:xfrm>
            <a:custGeom>
              <a:rect b="b" l="l" r="r" t="t"/>
              <a:pathLst>
                <a:path extrusionOk="0" h="1131" w="1302">
                  <a:moveTo>
                    <a:pt x="648" y="0"/>
                  </a:moveTo>
                  <a:cubicBezTo>
                    <a:pt x="553" y="0"/>
                    <a:pt x="456" y="26"/>
                    <a:pt x="367" y="82"/>
                  </a:cubicBezTo>
                  <a:cubicBezTo>
                    <a:pt x="101" y="215"/>
                    <a:pt x="0" y="582"/>
                    <a:pt x="134" y="849"/>
                  </a:cubicBezTo>
                  <a:cubicBezTo>
                    <a:pt x="245" y="1027"/>
                    <a:pt x="430" y="1131"/>
                    <a:pt x="631" y="1131"/>
                  </a:cubicBezTo>
                  <a:cubicBezTo>
                    <a:pt x="731" y="1131"/>
                    <a:pt x="834" y="1105"/>
                    <a:pt x="934" y="1049"/>
                  </a:cubicBezTo>
                  <a:cubicBezTo>
                    <a:pt x="1201" y="916"/>
                    <a:pt x="1301" y="549"/>
                    <a:pt x="1135" y="282"/>
                  </a:cubicBezTo>
                  <a:cubicBezTo>
                    <a:pt x="1023" y="104"/>
                    <a:pt x="838" y="0"/>
                    <a:pt x="64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g5552a0a7784c1f3_148"/>
            <p:cNvSpPr/>
            <p:nvPr/>
          </p:nvSpPr>
          <p:spPr>
            <a:xfrm>
              <a:off x="5339825" y="2137475"/>
              <a:ext cx="36700" cy="31925"/>
            </a:xfrm>
            <a:custGeom>
              <a:rect b="b" l="l" r="r" t="t"/>
              <a:pathLst>
                <a:path extrusionOk="0" h="1277" w="1468">
                  <a:moveTo>
                    <a:pt x="748" y="0"/>
                  </a:moveTo>
                  <a:cubicBezTo>
                    <a:pt x="640" y="0"/>
                    <a:pt x="532" y="26"/>
                    <a:pt x="434" y="80"/>
                  </a:cubicBezTo>
                  <a:cubicBezTo>
                    <a:pt x="100" y="247"/>
                    <a:pt x="0" y="648"/>
                    <a:pt x="167" y="948"/>
                  </a:cubicBezTo>
                  <a:cubicBezTo>
                    <a:pt x="279" y="1150"/>
                    <a:pt x="497" y="1276"/>
                    <a:pt x="730" y="1276"/>
                  </a:cubicBezTo>
                  <a:cubicBezTo>
                    <a:pt x="843" y="1276"/>
                    <a:pt x="959" y="1247"/>
                    <a:pt x="1068" y="1181"/>
                  </a:cubicBezTo>
                  <a:cubicBezTo>
                    <a:pt x="1368" y="1014"/>
                    <a:pt x="1468" y="614"/>
                    <a:pt x="1301" y="314"/>
                  </a:cubicBezTo>
                  <a:cubicBezTo>
                    <a:pt x="1189" y="112"/>
                    <a:pt x="970" y="0"/>
                    <a:pt x="74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g5552a0a7784c1f3_148"/>
            <p:cNvSpPr/>
            <p:nvPr/>
          </p:nvSpPr>
          <p:spPr>
            <a:xfrm>
              <a:off x="5378175" y="2174200"/>
              <a:ext cx="25875" cy="22700"/>
            </a:xfrm>
            <a:custGeom>
              <a:rect b="b" l="l" r="r" t="t"/>
              <a:pathLst>
                <a:path extrusionOk="0" h="908" w="1035">
                  <a:moveTo>
                    <a:pt x="494" y="1"/>
                  </a:moveTo>
                  <a:cubicBezTo>
                    <a:pt x="427" y="1"/>
                    <a:pt x="361" y="16"/>
                    <a:pt x="301" y="46"/>
                  </a:cubicBezTo>
                  <a:cubicBezTo>
                    <a:pt x="67" y="179"/>
                    <a:pt x="1" y="446"/>
                    <a:pt x="101" y="680"/>
                  </a:cubicBezTo>
                  <a:cubicBezTo>
                    <a:pt x="192" y="817"/>
                    <a:pt x="347" y="907"/>
                    <a:pt x="510" y="907"/>
                  </a:cubicBezTo>
                  <a:cubicBezTo>
                    <a:pt x="585" y="907"/>
                    <a:pt x="661" y="888"/>
                    <a:pt x="734" y="846"/>
                  </a:cubicBezTo>
                  <a:cubicBezTo>
                    <a:pt x="935" y="713"/>
                    <a:pt x="1035" y="446"/>
                    <a:pt x="901" y="246"/>
                  </a:cubicBezTo>
                  <a:cubicBezTo>
                    <a:pt x="808" y="82"/>
                    <a:pt x="649" y="1"/>
                    <a:pt x="49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g5552a0a7784c1f3_148"/>
            <p:cNvSpPr/>
            <p:nvPr/>
          </p:nvSpPr>
          <p:spPr>
            <a:xfrm>
              <a:off x="5329800" y="2176325"/>
              <a:ext cx="39225" cy="33925"/>
            </a:xfrm>
            <a:custGeom>
              <a:rect b="b" l="l" r="r" t="t"/>
              <a:pathLst>
                <a:path extrusionOk="0" h="1357" w="1569">
                  <a:moveTo>
                    <a:pt x="799" y="0"/>
                  </a:moveTo>
                  <a:cubicBezTo>
                    <a:pt x="689" y="0"/>
                    <a:pt x="575" y="30"/>
                    <a:pt x="468" y="94"/>
                  </a:cubicBezTo>
                  <a:cubicBezTo>
                    <a:pt x="134" y="261"/>
                    <a:pt x="1" y="695"/>
                    <a:pt x="201" y="1028"/>
                  </a:cubicBezTo>
                  <a:cubicBezTo>
                    <a:pt x="313" y="1230"/>
                    <a:pt x="547" y="1357"/>
                    <a:pt x="789" y="1357"/>
                  </a:cubicBezTo>
                  <a:cubicBezTo>
                    <a:pt x="906" y="1357"/>
                    <a:pt x="1026" y="1327"/>
                    <a:pt x="1135" y="1262"/>
                  </a:cubicBezTo>
                  <a:cubicBezTo>
                    <a:pt x="1435" y="1095"/>
                    <a:pt x="1569" y="661"/>
                    <a:pt x="1369" y="361"/>
                  </a:cubicBezTo>
                  <a:cubicBezTo>
                    <a:pt x="1255" y="134"/>
                    <a:pt x="1034" y="0"/>
                    <a:pt x="79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g5552a0a7784c1f3_148"/>
            <p:cNvSpPr/>
            <p:nvPr/>
          </p:nvSpPr>
          <p:spPr>
            <a:xfrm>
              <a:off x="5446550" y="2210350"/>
              <a:ext cx="30050" cy="26550"/>
            </a:xfrm>
            <a:custGeom>
              <a:rect b="b" l="l" r="r" t="t"/>
              <a:pathLst>
                <a:path extrusionOk="0" h="1062" w="1202">
                  <a:moveTo>
                    <a:pt x="614" y="1"/>
                  </a:moveTo>
                  <a:cubicBezTo>
                    <a:pt x="520" y="1"/>
                    <a:pt x="423" y="23"/>
                    <a:pt x="334" y="68"/>
                  </a:cubicBezTo>
                  <a:cubicBezTo>
                    <a:pt x="101" y="201"/>
                    <a:pt x="1" y="535"/>
                    <a:pt x="134" y="801"/>
                  </a:cubicBezTo>
                  <a:cubicBezTo>
                    <a:pt x="250" y="963"/>
                    <a:pt x="430" y="1061"/>
                    <a:pt x="619" y="1061"/>
                  </a:cubicBezTo>
                  <a:cubicBezTo>
                    <a:pt x="702" y="1061"/>
                    <a:pt x="787" y="1042"/>
                    <a:pt x="868" y="1002"/>
                  </a:cubicBezTo>
                  <a:cubicBezTo>
                    <a:pt x="1135" y="835"/>
                    <a:pt x="1202" y="535"/>
                    <a:pt x="1068" y="268"/>
                  </a:cubicBezTo>
                  <a:cubicBezTo>
                    <a:pt x="979" y="90"/>
                    <a:pt x="801" y="1"/>
                    <a:pt x="61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g5552a0a7784c1f3_148"/>
            <p:cNvSpPr/>
            <p:nvPr/>
          </p:nvSpPr>
          <p:spPr>
            <a:xfrm>
              <a:off x="5397350" y="2207850"/>
              <a:ext cx="29225" cy="25700"/>
            </a:xfrm>
            <a:custGeom>
              <a:rect b="b" l="l" r="r" t="t"/>
              <a:pathLst>
                <a:path extrusionOk="0" h="1028" w="1169">
                  <a:moveTo>
                    <a:pt x="605" y="1"/>
                  </a:moveTo>
                  <a:cubicBezTo>
                    <a:pt x="516" y="1"/>
                    <a:pt x="423" y="23"/>
                    <a:pt x="334" y="67"/>
                  </a:cubicBezTo>
                  <a:cubicBezTo>
                    <a:pt x="101" y="201"/>
                    <a:pt x="1" y="501"/>
                    <a:pt x="168" y="768"/>
                  </a:cubicBezTo>
                  <a:cubicBezTo>
                    <a:pt x="260" y="930"/>
                    <a:pt x="433" y="1028"/>
                    <a:pt x="609" y="1028"/>
                  </a:cubicBezTo>
                  <a:cubicBezTo>
                    <a:pt x="686" y="1028"/>
                    <a:pt x="763" y="1009"/>
                    <a:pt x="835" y="968"/>
                  </a:cubicBezTo>
                  <a:cubicBezTo>
                    <a:pt x="1102" y="835"/>
                    <a:pt x="1168" y="501"/>
                    <a:pt x="1035" y="268"/>
                  </a:cubicBezTo>
                  <a:cubicBezTo>
                    <a:pt x="946" y="90"/>
                    <a:pt x="783" y="1"/>
                    <a:pt x="6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g5552a0a7784c1f3_148"/>
            <p:cNvSpPr/>
            <p:nvPr/>
          </p:nvSpPr>
          <p:spPr>
            <a:xfrm>
              <a:off x="5489100" y="2178350"/>
              <a:ext cx="23375" cy="21050"/>
            </a:xfrm>
            <a:custGeom>
              <a:rect b="b" l="l" r="r" t="t"/>
              <a:pathLst>
                <a:path extrusionOk="0" h="842" w="935">
                  <a:moveTo>
                    <a:pt x="465" y="1"/>
                  </a:moveTo>
                  <a:cubicBezTo>
                    <a:pt x="397" y="1"/>
                    <a:pt x="329" y="16"/>
                    <a:pt x="267" y="47"/>
                  </a:cubicBezTo>
                  <a:cubicBezTo>
                    <a:pt x="67" y="180"/>
                    <a:pt x="0" y="414"/>
                    <a:pt x="100" y="614"/>
                  </a:cubicBezTo>
                  <a:cubicBezTo>
                    <a:pt x="192" y="751"/>
                    <a:pt x="330" y="841"/>
                    <a:pt x="473" y="841"/>
                  </a:cubicBezTo>
                  <a:cubicBezTo>
                    <a:pt x="538" y="841"/>
                    <a:pt x="604" y="822"/>
                    <a:pt x="667" y="780"/>
                  </a:cubicBezTo>
                  <a:cubicBezTo>
                    <a:pt x="867" y="680"/>
                    <a:pt x="934" y="414"/>
                    <a:pt x="834" y="213"/>
                  </a:cubicBezTo>
                  <a:cubicBezTo>
                    <a:pt x="765" y="75"/>
                    <a:pt x="616" y="1"/>
                    <a:pt x="46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g5552a0a7784c1f3_148"/>
            <p:cNvSpPr/>
            <p:nvPr/>
          </p:nvSpPr>
          <p:spPr>
            <a:xfrm>
              <a:off x="5422375" y="2250275"/>
              <a:ext cx="28375" cy="25525"/>
            </a:xfrm>
            <a:custGeom>
              <a:rect b="b" l="l" r="r" t="t"/>
              <a:pathLst>
                <a:path extrusionOk="0" h="1021" w="1135">
                  <a:moveTo>
                    <a:pt x="536" y="1"/>
                  </a:moveTo>
                  <a:cubicBezTo>
                    <a:pt x="513" y="1"/>
                    <a:pt x="490" y="2"/>
                    <a:pt x="468" y="5"/>
                  </a:cubicBezTo>
                  <a:cubicBezTo>
                    <a:pt x="201" y="72"/>
                    <a:pt x="1" y="339"/>
                    <a:pt x="67" y="605"/>
                  </a:cubicBezTo>
                  <a:cubicBezTo>
                    <a:pt x="124" y="861"/>
                    <a:pt x="326" y="1020"/>
                    <a:pt x="550" y="1020"/>
                  </a:cubicBezTo>
                  <a:cubicBezTo>
                    <a:pt x="589" y="1020"/>
                    <a:pt x="628" y="1016"/>
                    <a:pt x="668" y="1006"/>
                  </a:cubicBezTo>
                  <a:cubicBezTo>
                    <a:pt x="935" y="972"/>
                    <a:pt x="1135" y="705"/>
                    <a:pt x="1068" y="405"/>
                  </a:cubicBezTo>
                  <a:cubicBezTo>
                    <a:pt x="1007" y="161"/>
                    <a:pt x="778" y="1"/>
                    <a:pt x="53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g5552a0a7784c1f3_148"/>
            <p:cNvSpPr/>
            <p:nvPr/>
          </p:nvSpPr>
          <p:spPr>
            <a:xfrm>
              <a:off x="5383175" y="2240000"/>
              <a:ext cx="22550" cy="20550"/>
            </a:xfrm>
            <a:custGeom>
              <a:rect b="b" l="l" r="r" t="t"/>
              <a:pathLst>
                <a:path extrusionOk="0" h="822" w="902">
                  <a:moveTo>
                    <a:pt x="472" y="1"/>
                  </a:moveTo>
                  <a:cubicBezTo>
                    <a:pt x="438" y="1"/>
                    <a:pt x="403" y="5"/>
                    <a:pt x="368" y="16"/>
                  </a:cubicBezTo>
                  <a:cubicBezTo>
                    <a:pt x="134" y="49"/>
                    <a:pt x="1" y="249"/>
                    <a:pt x="34" y="483"/>
                  </a:cubicBezTo>
                  <a:cubicBezTo>
                    <a:pt x="94" y="692"/>
                    <a:pt x="262" y="821"/>
                    <a:pt x="464" y="821"/>
                  </a:cubicBezTo>
                  <a:cubicBezTo>
                    <a:pt x="487" y="821"/>
                    <a:pt x="511" y="820"/>
                    <a:pt x="534" y="816"/>
                  </a:cubicBezTo>
                  <a:cubicBezTo>
                    <a:pt x="768" y="783"/>
                    <a:pt x="901" y="549"/>
                    <a:pt x="868" y="316"/>
                  </a:cubicBezTo>
                  <a:cubicBezTo>
                    <a:pt x="812" y="146"/>
                    <a:pt x="659" y="1"/>
                    <a:pt x="4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g5552a0a7784c1f3_148"/>
            <p:cNvSpPr/>
            <p:nvPr/>
          </p:nvSpPr>
          <p:spPr>
            <a:xfrm>
              <a:off x="5349825" y="2221725"/>
              <a:ext cx="23375" cy="20650"/>
            </a:xfrm>
            <a:custGeom>
              <a:rect b="b" l="l" r="r" t="t"/>
              <a:pathLst>
                <a:path extrusionOk="0" h="826" w="935">
                  <a:moveTo>
                    <a:pt x="459" y="0"/>
                  </a:moveTo>
                  <a:cubicBezTo>
                    <a:pt x="394" y="0"/>
                    <a:pt x="329" y="15"/>
                    <a:pt x="267" y="46"/>
                  </a:cubicBezTo>
                  <a:cubicBezTo>
                    <a:pt x="67" y="146"/>
                    <a:pt x="0" y="413"/>
                    <a:pt x="101" y="613"/>
                  </a:cubicBezTo>
                  <a:cubicBezTo>
                    <a:pt x="193" y="751"/>
                    <a:pt x="333" y="826"/>
                    <a:pt x="476" y="826"/>
                  </a:cubicBezTo>
                  <a:cubicBezTo>
                    <a:pt x="541" y="826"/>
                    <a:pt x="606" y="811"/>
                    <a:pt x="668" y="780"/>
                  </a:cubicBezTo>
                  <a:cubicBezTo>
                    <a:pt x="868" y="647"/>
                    <a:pt x="934" y="413"/>
                    <a:pt x="834" y="213"/>
                  </a:cubicBezTo>
                  <a:cubicBezTo>
                    <a:pt x="742" y="75"/>
                    <a:pt x="602" y="0"/>
                    <a:pt x="45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g5552a0a7784c1f3_148"/>
            <p:cNvSpPr/>
            <p:nvPr/>
          </p:nvSpPr>
          <p:spPr>
            <a:xfrm>
              <a:off x="5478250" y="2238400"/>
              <a:ext cx="23375" cy="20675"/>
            </a:xfrm>
            <a:custGeom>
              <a:rect b="b" l="l" r="r" t="t"/>
              <a:pathLst>
                <a:path extrusionOk="0" h="827" w="935">
                  <a:moveTo>
                    <a:pt x="465" y="0"/>
                  </a:moveTo>
                  <a:cubicBezTo>
                    <a:pt x="398" y="0"/>
                    <a:pt x="329" y="15"/>
                    <a:pt x="267" y="46"/>
                  </a:cubicBezTo>
                  <a:cubicBezTo>
                    <a:pt x="67" y="146"/>
                    <a:pt x="0" y="413"/>
                    <a:pt x="101" y="613"/>
                  </a:cubicBezTo>
                  <a:cubicBezTo>
                    <a:pt x="193" y="752"/>
                    <a:pt x="333" y="826"/>
                    <a:pt x="476" y="826"/>
                  </a:cubicBezTo>
                  <a:cubicBezTo>
                    <a:pt x="541" y="826"/>
                    <a:pt x="606" y="811"/>
                    <a:pt x="668" y="780"/>
                  </a:cubicBezTo>
                  <a:cubicBezTo>
                    <a:pt x="868" y="647"/>
                    <a:pt x="934" y="413"/>
                    <a:pt x="834" y="213"/>
                  </a:cubicBezTo>
                  <a:cubicBezTo>
                    <a:pt x="765" y="75"/>
                    <a:pt x="617" y="0"/>
                    <a:pt x="46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g5552a0a7784c1f3_148"/>
            <p:cNvSpPr/>
            <p:nvPr/>
          </p:nvSpPr>
          <p:spPr>
            <a:xfrm>
              <a:off x="5434875" y="2171975"/>
              <a:ext cx="25875" cy="22600"/>
            </a:xfrm>
            <a:custGeom>
              <a:rect b="b" l="l" r="r" t="t"/>
              <a:pathLst>
                <a:path extrusionOk="0" h="904" w="1035">
                  <a:moveTo>
                    <a:pt x="547" y="0"/>
                  </a:moveTo>
                  <a:cubicBezTo>
                    <a:pt x="465" y="0"/>
                    <a:pt x="381" y="22"/>
                    <a:pt x="301" y="68"/>
                  </a:cubicBezTo>
                  <a:cubicBezTo>
                    <a:pt x="101" y="168"/>
                    <a:pt x="1" y="468"/>
                    <a:pt x="134" y="669"/>
                  </a:cubicBezTo>
                  <a:cubicBezTo>
                    <a:pt x="222" y="822"/>
                    <a:pt x="367" y="903"/>
                    <a:pt x="513" y="903"/>
                  </a:cubicBezTo>
                  <a:cubicBezTo>
                    <a:pt x="590" y="903"/>
                    <a:pt x="666" y="881"/>
                    <a:pt x="735" y="835"/>
                  </a:cubicBezTo>
                  <a:cubicBezTo>
                    <a:pt x="968" y="735"/>
                    <a:pt x="1035" y="435"/>
                    <a:pt x="935" y="235"/>
                  </a:cubicBezTo>
                  <a:cubicBezTo>
                    <a:pt x="847" y="82"/>
                    <a:pt x="702" y="0"/>
                    <a:pt x="5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g5552a0a7784c1f3_148"/>
            <p:cNvSpPr/>
            <p:nvPr/>
          </p:nvSpPr>
          <p:spPr>
            <a:xfrm>
              <a:off x="5435725" y="2118500"/>
              <a:ext cx="30050" cy="26500"/>
            </a:xfrm>
            <a:custGeom>
              <a:rect b="b" l="l" r="r" t="t"/>
              <a:pathLst>
                <a:path extrusionOk="0" h="1060" w="1202">
                  <a:moveTo>
                    <a:pt x="575" y="1"/>
                  </a:moveTo>
                  <a:cubicBezTo>
                    <a:pt x="506" y="1"/>
                    <a:pt x="435" y="13"/>
                    <a:pt x="367" y="39"/>
                  </a:cubicBezTo>
                  <a:cubicBezTo>
                    <a:pt x="100" y="172"/>
                    <a:pt x="0" y="506"/>
                    <a:pt x="134" y="773"/>
                  </a:cubicBezTo>
                  <a:cubicBezTo>
                    <a:pt x="206" y="942"/>
                    <a:pt x="402" y="1059"/>
                    <a:pt x="607" y="1059"/>
                  </a:cubicBezTo>
                  <a:cubicBezTo>
                    <a:pt x="683" y="1059"/>
                    <a:pt x="761" y="1043"/>
                    <a:pt x="834" y="1006"/>
                  </a:cubicBezTo>
                  <a:cubicBezTo>
                    <a:pt x="1101" y="873"/>
                    <a:pt x="1201" y="573"/>
                    <a:pt x="1068" y="306"/>
                  </a:cubicBezTo>
                  <a:cubicBezTo>
                    <a:pt x="968" y="107"/>
                    <a:pt x="777" y="1"/>
                    <a:pt x="57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g5552a0a7784c1f3_148"/>
            <p:cNvSpPr/>
            <p:nvPr/>
          </p:nvSpPr>
          <p:spPr>
            <a:xfrm>
              <a:off x="5409025" y="2146825"/>
              <a:ext cx="24225" cy="21175"/>
            </a:xfrm>
            <a:custGeom>
              <a:rect b="b" l="l" r="r" t="t"/>
              <a:pathLst>
                <a:path extrusionOk="0" h="847" w="969">
                  <a:moveTo>
                    <a:pt x="472" y="1"/>
                  </a:moveTo>
                  <a:cubicBezTo>
                    <a:pt x="413" y="1"/>
                    <a:pt x="355" y="13"/>
                    <a:pt x="301" y="40"/>
                  </a:cubicBezTo>
                  <a:cubicBezTo>
                    <a:pt x="101" y="140"/>
                    <a:pt x="1" y="407"/>
                    <a:pt x="101" y="607"/>
                  </a:cubicBezTo>
                  <a:cubicBezTo>
                    <a:pt x="174" y="754"/>
                    <a:pt x="319" y="846"/>
                    <a:pt x="483" y="846"/>
                  </a:cubicBezTo>
                  <a:cubicBezTo>
                    <a:pt x="543" y="846"/>
                    <a:pt x="605" y="834"/>
                    <a:pt x="668" y="807"/>
                  </a:cubicBezTo>
                  <a:cubicBezTo>
                    <a:pt x="868" y="707"/>
                    <a:pt x="968" y="440"/>
                    <a:pt x="868" y="240"/>
                  </a:cubicBezTo>
                  <a:cubicBezTo>
                    <a:pt x="795" y="94"/>
                    <a:pt x="632" y="1"/>
                    <a:pt x="4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g5552a0a7784c1f3_148"/>
            <p:cNvSpPr/>
            <p:nvPr/>
          </p:nvSpPr>
          <p:spPr>
            <a:xfrm>
              <a:off x="5479075" y="2146000"/>
              <a:ext cx="25875" cy="22500"/>
            </a:xfrm>
            <a:custGeom>
              <a:rect b="b" l="l" r="r" t="t"/>
              <a:pathLst>
                <a:path extrusionOk="0" h="900" w="1035">
                  <a:moveTo>
                    <a:pt x="525" y="0"/>
                  </a:moveTo>
                  <a:cubicBezTo>
                    <a:pt x="462" y="0"/>
                    <a:pt x="397" y="13"/>
                    <a:pt x="334" y="40"/>
                  </a:cubicBezTo>
                  <a:cubicBezTo>
                    <a:pt x="101" y="140"/>
                    <a:pt x="1" y="407"/>
                    <a:pt x="101" y="640"/>
                  </a:cubicBezTo>
                  <a:cubicBezTo>
                    <a:pt x="194" y="802"/>
                    <a:pt x="351" y="900"/>
                    <a:pt x="505" y="900"/>
                  </a:cubicBezTo>
                  <a:cubicBezTo>
                    <a:pt x="573" y="900"/>
                    <a:pt x="640" y="881"/>
                    <a:pt x="701" y="840"/>
                  </a:cubicBezTo>
                  <a:cubicBezTo>
                    <a:pt x="935" y="740"/>
                    <a:pt x="1035" y="473"/>
                    <a:pt x="935" y="240"/>
                  </a:cubicBezTo>
                  <a:cubicBezTo>
                    <a:pt x="862" y="93"/>
                    <a:pt x="699" y="0"/>
                    <a:pt x="52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g5552a0a7784c1f3_148"/>
            <p:cNvSpPr/>
            <p:nvPr/>
          </p:nvSpPr>
          <p:spPr>
            <a:xfrm>
              <a:off x="3539375" y="2218700"/>
              <a:ext cx="354425" cy="313800"/>
            </a:xfrm>
            <a:custGeom>
              <a:rect b="b" l="l" r="r" t="t"/>
              <a:pathLst>
                <a:path extrusionOk="0" h="12552" w="14177">
                  <a:moveTo>
                    <a:pt x="2368" y="0"/>
                  </a:moveTo>
                  <a:cubicBezTo>
                    <a:pt x="1068" y="0"/>
                    <a:pt x="0" y="1068"/>
                    <a:pt x="0" y="2369"/>
                  </a:cubicBezTo>
                  <a:lnTo>
                    <a:pt x="0" y="8607"/>
                  </a:lnTo>
                  <a:cubicBezTo>
                    <a:pt x="0" y="9907"/>
                    <a:pt x="1068" y="10975"/>
                    <a:pt x="2368" y="10975"/>
                  </a:cubicBezTo>
                  <a:lnTo>
                    <a:pt x="9474" y="10975"/>
                  </a:lnTo>
                  <a:lnTo>
                    <a:pt x="10141" y="12176"/>
                  </a:lnTo>
                  <a:cubicBezTo>
                    <a:pt x="10291" y="12426"/>
                    <a:pt x="10558" y="12551"/>
                    <a:pt x="10825" y="12551"/>
                  </a:cubicBezTo>
                  <a:cubicBezTo>
                    <a:pt x="11091" y="12551"/>
                    <a:pt x="11358" y="12426"/>
                    <a:pt x="11508" y="12176"/>
                  </a:cubicBezTo>
                  <a:lnTo>
                    <a:pt x="12242" y="10942"/>
                  </a:lnTo>
                  <a:cubicBezTo>
                    <a:pt x="13343" y="10741"/>
                    <a:pt x="14177" y="9741"/>
                    <a:pt x="14177" y="8607"/>
                  </a:cubicBezTo>
                  <a:lnTo>
                    <a:pt x="14177" y="2369"/>
                  </a:lnTo>
                  <a:cubicBezTo>
                    <a:pt x="14177" y="1068"/>
                    <a:pt x="13109" y="0"/>
                    <a:pt x="117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g5552a0a7784c1f3_148"/>
            <p:cNvSpPr/>
            <p:nvPr/>
          </p:nvSpPr>
          <p:spPr>
            <a:xfrm>
              <a:off x="3666125" y="2260875"/>
              <a:ext cx="28375" cy="51250"/>
            </a:xfrm>
            <a:custGeom>
              <a:rect b="b" l="l" r="r" t="t"/>
              <a:pathLst>
                <a:path extrusionOk="0" h="2050" w="1135">
                  <a:moveTo>
                    <a:pt x="196" y="1"/>
                  </a:moveTo>
                  <a:cubicBezTo>
                    <a:pt x="187" y="1"/>
                    <a:pt x="177" y="5"/>
                    <a:pt x="167" y="15"/>
                  </a:cubicBezTo>
                  <a:lnTo>
                    <a:pt x="34" y="81"/>
                  </a:lnTo>
                  <a:cubicBezTo>
                    <a:pt x="0" y="81"/>
                    <a:pt x="0" y="115"/>
                    <a:pt x="0" y="148"/>
                  </a:cubicBezTo>
                  <a:lnTo>
                    <a:pt x="868" y="2016"/>
                  </a:lnTo>
                  <a:cubicBezTo>
                    <a:pt x="868" y="2049"/>
                    <a:pt x="934" y="2049"/>
                    <a:pt x="968" y="2049"/>
                  </a:cubicBezTo>
                  <a:lnTo>
                    <a:pt x="1068" y="1983"/>
                  </a:lnTo>
                  <a:cubicBezTo>
                    <a:pt x="1101" y="1983"/>
                    <a:pt x="1135" y="1916"/>
                    <a:pt x="1101" y="1916"/>
                  </a:cubicBezTo>
                  <a:lnTo>
                    <a:pt x="234" y="48"/>
                  </a:lnTo>
                  <a:cubicBezTo>
                    <a:pt x="234" y="24"/>
                    <a:pt x="217" y="1"/>
                    <a:pt x="19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g5552a0a7784c1f3_148"/>
            <p:cNvSpPr/>
            <p:nvPr/>
          </p:nvSpPr>
          <p:spPr>
            <a:xfrm>
              <a:off x="3656950" y="2253600"/>
              <a:ext cx="26700" cy="23325"/>
            </a:xfrm>
            <a:custGeom>
              <a:rect b="b" l="l" r="r" t="t"/>
              <a:pathLst>
                <a:path extrusionOk="0" h="933" w="1068">
                  <a:moveTo>
                    <a:pt x="520" y="0"/>
                  </a:moveTo>
                  <a:cubicBezTo>
                    <a:pt x="458" y="0"/>
                    <a:pt x="395" y="13"/>
                    <a:pt x="334" y="39"/>
                  </a:cubicBezTo>
                  <a:cubicBezTo>
                    <a:pt x="101" y="139"/>
                    <a:pt x="0" y="439"/>
                    <a:pt x="101" y="673"/>
                  </a:cubicBezTo>
                  <a:cubicBezTo>
                    <a:pt x="170" y="835"/>
                    <a:pt x="336" y="932"/>
                    <a:pt x="509" y="932"/>
                  </a:cubicBezTo>
                  <a:cubicBezTo>
                    <a:pt x="585" y="932"/>
                    <a:pt x="663" y="913"/>
                    <a:pt x="734" y="873"/>
                  </a:cubicBezTo>
                  <a:cubicBezTo>
                    <a:pt x="968" y="773"/>
                    <a:pt x="1068" y="506"/>
                    <a:pt x="934" y="272"/>
                  </a:cubicBezTo>
                  <a:cubicBezTo>
                    <a:pt x="861" y="100"/>
                    <a:pt x="696" y="0"/>
                    <a:pt x="520"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g5552a0a7784c1f3_148"/>
            <p:cNvSpPr/>
            <p:nvPr/>
          </p:nvSpPr>
          <p:spPr>
            <a:xfrm>
              <a:off x="3769525" y="2347125"/>
              <a:ext cx="54225" cy="8350"/>
            </a:xfrm>
            <a:custGeom>
              <a:rect b="b" l="l" r="r" t="t"/>
              <a:pathLst>
                <a:path extrusionOk="0" h="334" w="2169">
                  <a:moveTo>
                    <a:pt x="2102" y="0"/>
                  </a:moveTo>
                  <a:lnTo>
                    <a:pt x="67" y="67"/>
                  </a:lnTo>
                  <a:cubicBezTo>
                    <a:pt x="34" y="67"/>
                    <a:pt x="1" y="100"/>
                    <a:pt x="1" y="134"/>
                  </a:cubicBezTo>
                  <a:lnTo>
                    <a:pt x="1" y="267"/>
                  </a:lnTo>
                  <a:cubicBezTo>
                    <a:pt x="1" y="301"/>
                    <a:pt x="34" y="334"/>
                    <a:pt x="67" y="334"/>
                  </a:cubicBezTo>
                  <a:lnTo>
                    <a:pt x="2136" y="267"/>
                  </a:lnTo>
                  <a:cubicBezTo>
                    <a:pt x="2169" y="267"/>
                    <a:pt x="2169" y="234"/>
                    <a:pt x="2169" y="201"/>
                  </a:cubicBezTo>
                  <a:lnTo>
                    <a:pt x="2169" y="67"/>
                  </a:lnTo>
                  <a:cubicBezTo>
                    <a:pt x="2169" y="0"/>
                    <a:pt x="2136" y="0"/>
                    <a:pt x="210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g5552a0a7784c1f3_148"/>
            <p:cNvSpPr/>
            <p:nvPr/>
          </p:nvSpPr>
          <p:spPr>
            <a:xfrm>
              <a:off x="3808725" y="2338775"/>
              <a:ext cx="23375" cy="23375"/>
            </a:xfrm>
            <a:custGeom>
              <a:rect b="b" l="l" r="r" t="t"/>
              <a:pathLst>
                <a:path extrusionOk="0" h="935" w="935">
                  <a:moveTo>
                    <a:pt x="467" y="1"/>
                  </a:moveTo>
                  <a:cubicBezTo>
                    <a:pt x="201" y="1"/>
                    <a:pt x="0" y="234"/>
                    <a:pt x="0" y="468"/>
                  </a:cubicBezTo>
                  <a:cubicBezTo>
                    <a:pt x="0" y="735"/>
                    <a:pt x="234" y="935"/>
                    <a:pt x="501" y="935"/>
                  </a:cubicBezTo>
                  <a:cubicBezTo>
                    <a:pt x="734" y="901"/>
                    <a:pt x="934" y="701"/>
                    <a:pt x="934" y="434"/>
                  </a:cubicBezTo>
                  <a:cubicBezTo>
                    <a:pt x="934" y="201"/>
                    <a:pt x="701" y="1"/>
                    <a:pt x="467"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g5552a0a7784c1f3_148"/>
            <p:cNvSpPr/>
            <p:nvPr/>
          </p:nvSpPr>
          <p:spPr>
            <a:xfrm>
              <a:off x="3750350" y="2286450"/>
              <a:ext cx="44225" cy="40475"/>
            </a:xfrm>
            <a:custGeom>
              <a:rect b="b" l="l" r="r" t="t"/>
              <a:pathLst>
                <a:path extrusionOk="0" h="1619" w="1769">
                  <a:moveTo>
                    <a:pt x="1614" y="1"/>
                  </a:moveTo>
                  <a:cubicBezTo>
                    <a:pt x="1602" y="1"/>
                    <a:pt x="1585" y="9"/>
                    <a:pt x="1568" y="26"/>
                  </a:cubicBezTo>
                  <a:lnTo>
                    <a:pt x="34" y="1393"/>
                  </a:lnTo>
                  <a:cubicBezTo>
                    <a:pt x="0" y="1427"/>
                    <a:pt x="0" y="1460"/>
                    <a:pt x="34" y="1493"/>
                  </a:cubicBezTo>
                  <a:lnTo>
                    <a:pt x="134" y="1593"/>
                  </a:lnTo>
                  <a:cubicBezTo>
                    <a:pt x="134" y="1610"/>
                    <a:pt x="151" y="1618"/>
                    <a:pt x="167" y="1618"/>
                  </a:cubicBezTo>
                  <a:cubicBezTo>
                    <a:pt x="184" y="1618"/>
                    <a:pt x="201" y="1610"/>
                    <a:pt x="201" y="1593"/>
                  </a:cubicBezTo>
                  <a:lnTo>
                    <a:pt x="1735" y="226"/>
                  </a:lnTo>
                  <a:cubicBezTo>
                    <a:pt x="1768" y="192"/>
                    <a:pt x="1768" y="159"/>
                    <a:pt x="1735" y="126"/>
                  </a:cubicBezTo>
                  <a:lnTo>
                    <a:pt x="1635" y="26"/>
                  </a:lnTo>
                  <a:cubicBezTo>
                    <a:pt x="1635" y="9"/>
                    <a:pt x="1627" y="1"/>
                    <a:pt x="161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g5552a0a7784c1f3_148"/>
            <p:cNvSpPr/>
            <p:nvPr/>
          </p:nvSpPr>
          <p:spPr>
            <a:xfrm>
              <a:off x="3777025" y="2279325"/>
              <a:ext cx="25875" cy="23325"/>
            </a:xfrm>
            <a:custGeom>
              <a:rect b="b" l="l" r="r" t="t"/>
              <a:pathLst>
                <a:path extrusionOk="0" h="933" w="1035">
                  <a:moveTo>
                    <a:pt x="511" y="1"/>
                  </a:moveTo>
                  <a:cubicBezTo>
                    <a:pt x="402" y="1"/>
                    <a:pt x="291" y="35"/>
                    <a:pt x="201" y="111"/>
                  </a:cubicBezTo>
                  <a:cubicBezTo>
                    <a:pt x="34" y="277"/>
                    <a:pt x="1" y="578"/>
                    <a:pt x="168" y="778"/>
                  </a:cubicBezTo>
                  <a:cubicBezTo>
                    <a:pt x="255" y="882"/>
                    <a:pt x="379" y="932"/>
                    <a:pt x="505" y="932"/>
                  </a:cubicBezTo>
                  <a:cubicBezTo>
                    <a:pt x="621" y="932"/>
                    <a:pt x="739" y="891"/>
                    <a:pt x="835" y="811"/>
                  </a:cubicBezTo>
                  <a:cubicBezTo>
                    <a:pt x="1035" y="644"/>
                    <a:pt x="1035" y="344"/>
                    <a:pt x="868" y="144"/>
                  </a:cubicBezTo>
                  <a:cubicBezTo>
                    <a:pt x="777" y="52"/>
                    <a:pt x="645" y="1"/>
                    <a:pt x="51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g5552a0a7784c1f3_148"/>
            <p:cNvSpPr/>
            <p:nvPr/>
          </p:nvSpPr>
          <p:spPr>
            <a:xfrm>
              <a:off x="3724500" y="2248375"/>
              <a:ext cx="17525" cy="53750"/>
            </a:xfrm>
            <a:custGeom>
              <a:rect b="b" l="l" r="r" t="t"/>
              <a:pathLst>
                <a:path extrusionOk="0" h="2150" w="701">
                  <a:moveTo>
                    <a:pt x="472" y="0"/>
                  </a:moveTo>
                  <a:cubicBezTo>
                    <a:pt x="451" y="0"/>
                    <a:pt x="434" y="24"/>
                    <a:pt x="434" y="48"/>
                  </a:cubicBezTo>
                  <a:lnTo>
                    <a:pt x="0" y="2049"/>
                  </a:lnTo>
                  <a:cubicBezTo>
                    <a:pt x="0" y="2082"/>
                    <a:pt x="0" y="2116"/>
                    <a:pt x="34" y="2116"/>
                  </a:cubicBezTo>
                  <a:lnTo>
                    <a:pt x="167" y="2149"/>
                  </a:lnTo>
                  <a:cubicBezTo>
                    <a:pt x="201" y="2149"/>
                    <a:pt x="234" y="2149"/>
                    <a:pt x="267" y="2116"/>
                  </a:cubicBezTo>
                  <a:lnTo>
                    <a:pt x="701" y="114"/>
                  </a:lnTo>
                  <a:cubicBezTo>
                    <a:pt x="701" y="81"/>
                    <a:pt x="668" y="48"/>
                    <a:pt x="634" y="48"/>
                  </a:cubicBezTo>
                  <a:lnTo>
                    <a:pt x="501" y="14"/>
                  </a:lnTo>
                  <a:cubicBezTo>
                    <a:pt x="491" y="4"/>
                    <a:pt x="481" y="0"/>
                    <a:pt x="472"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g5552a0a7784c1f3_148"/>
            <p:cNvSpPr/>
            <p:nvPr/>
          </p:nvSpPr>
          <p:spPr>
            <a:xfrm>
              <a:off x="3725325" y="2240850"/>
              <a:ext cx="25050" cy="23275"/>
            </a:xfrm>
            <a:custGeom>
              <a:rect b="b" l="l" r="r" t="t"/>
              <a:pathLst>
                <a:path extrusionOk="0" h="931" w="1002">
                  <a:moveTo>
                    <a:pt x="494" y="0"/>
                  </a:moveTo>
                  <a:cubicBezTo>
                    <a:pt x="292" y="0"/>
                    <a:pt x="91" y="150"/>
                    <a:pt x="34" y="349"/>
                  </a:cubicBezTo>
                  <a:cubicBezTo>
                    <a:pt x="1" y="615"/>
                    <a:pt x="168" y="849"/>
                    <a:pt x="401" y="916"/>
                  </a:cubicBezTo>
                  <a:cubicBezTo>
                    <a:pt x="441" y="926"/>
                    <a:pt x="480" y="930"/>
                    <a:pt x="518" y="930"/>
                  </a:cubicBezTo>
                  <a:cubicBezTo>
                    <a:pt x="734" y="930"/>
                    <a:pt x="911" y="776"/>
                    <a:pt x="968" y="549"/>
                  </a:cubicBezTo>
                  <a:cubicBezTo>
                    <a:pt x="1001" y="315"/>
                    <a:pt x="868" y="48"/>
                    <a:pt x="601" y="15"/>
                  </a:cubicBezTo>
                  <a:cubicBezTo>
                    <a:pt x="566" y="5"/>
                    <a:pt x="530" y="0"/>
                    <a:pt x="49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5552a0a7784c1f3_148"/>
            <p:cNvSpPr/>
            <p:nvPr/>
          </p:nvSpPr>
          <p:spPr>
            <a:xfrm>
              <a:off x="3723675" y="2404325"/>
              <a:ext cx="28375" cy="51225"/>
            </a:xfrm>
            <a:custGeom>
              <a:rect b="b" l="l" r="r" t="t"/>
              <a:pathLst>
                <a:path extrusionOk="0" h="2049" w="1135">
                  <a:moveTo>
                    <a:pt x="196" y="0"/>
                  </a:moveTo>
                  <a:cubicBezTo>
                    <a:pt x="186" y="0"/>
                    <a:pt x="177" y="4"/>
                    <a:pt x="167" y="14"/>
                  </a:cubicBezTo>
                  <a:lnTo>
                    <a:pt x="67" y="81"/>
                  </a:lnTo>
                  <a:cubicBezTo>
                    <a:pt x="33" y="81"/>
                    <a:pt x="0" y="114"/>
                    <a:pt x="33" y="147"/>
                  </a:cubicBezTo>
                  <a:lnTo>
                    <a:pt x="901" y="2015"/>
                  </a:lnTo>
                  <a:cubicBezTo>
                    <a:pt x="901" y="2049"/>
                    <a:pt x="934" y="2049"/>
                    <a:pt x="967" y="2049"/>
                  </a:cubicBezTo>
                  <a:lnTo>
                    <a:pt x="1101" y="1982"/>
                  </a:lnTo>
                  <a:cubicBezTo>
                    <a:pt x="1134" y="1949"/>
                    <a:pt x="1134" y="1915"/>
                    <a:pt x="1134" y="1882"/>
                  </a:cubicBezTo>
                  <a:lnTo>
                    <a:pt x="267" y="47"/>
                  </a:lnTo>
                  <a:cubicBezTo>
                    <a:pt x="243" y="24"/>
                    <a:pt x="220" y="0"/>
                    <a:pt x="19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g5552a0a7784c1f3_148"/>
            <p:cNvSpPr/>
            <p:nvPr/>
          </p:nvSpPr>
          <p:spPr>
            <a:xfrm>
              <a:off x="3734500" y="2439550"/>
              <a:ext cx="26725" cy="23650"/>
            </a:xfrm>
            <a:custGeom>
              <a:rect b="b" l="l" r="r" t="t"/>
              <a:pathLst>
                <a:path extrusionOk="0" h="946" w="1069">
                  <a:moveTo>
                    <a:pt x="526" y="1"/>
                  </a:moveTo>
                  <a:cubicBezTo>
                    <a:pt x="461" y="1"/>
                    <a:pt x="395" y="13"/>
                    <a:pt x="334" y="39"/>
                  </a:cubicBezTo>
                  <a:cubicBezTo>
                    <a:pt x="101" y="139"/>
                    <a:pt x="1" y="440"/>
                    <a:pt x="134" y="673"/>
                  </a:cubicBezTo>
                  <a:cubicBezTo>
                    <a:pt x="208" y="846"/>
                    <a:pt x="373" y="945"/>
                    <a:pt x="548" y="945"/>
                  </a:cubicBezTo>
                  <a:cubicBezTo>
                    <a:pt x="610" y="945"/>
                    <a:pt x="674" y="933"/>
                    <a:pt x="735" y="907"/>
                  </a:cubicBezTo>
                  <a:cubicBezTo>
                    <a:pt x="968" y="773"/>
                    <a:pt x="1068" y="506"/>
                    <a:pt x="968" y="273"/>
                  </a:cubicBezTo>
                  <a:cubicBezTo>
                    <a:pt x="894" y="100"/>
                    <a:pt x="711" y="1"/>
                    <a:pt x="52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g5552a0a7784c1f3_148"/>
            <p:cNvSpPr/>
            <p:nvPr/>
          </p:nvSpPr>
          <p:spPr>
            <a:xfrm>
              <a:off x="3608575" y="2366300"/>
              <a:ext cx="53400" cy="19200"/>
            </a:xfrm>
            <a:custGeom>
              <a:rect b="b" l="l" r="r" t="t"/>
              <a:pathLst>
                <a:path extrusionOk="0" h="768" w="2136">
                  <a:moveTo>
                    <a:pt x="2036" y="1"/>
                  </a:moveTo>
                  <a:lnTo>
                    <a:pt x="34" y="501"/>
                  </a:lnTo>
                  <a:cubicBezTo>
                    <a:pt x="1" y="501"/>
                    <a:pt x="1" y="534"/>
                    <a:pt x="1" y="568"/>
                  </a:cubicBezTo>
                  <a:lnTo>
                    <a:pt x="34" y="701"/>
                  </a:lnTo>
                  <a:cubicBezTo>
                    <a:pt x="34" y="734"/>
                    <a:pt x="67" y="768"/>
                    <a:pt x="101" y="768"/>
                  </a:cubicBezTo>
                  <a:lnTo>
                    <a:pt x="2102" y="267"/>
                  </a:lnTo>
                  <a:cubicBezTo>
                    <a:pt x="2136" y="267"/>
                    <a:pt x="2136" y="234"/>
                    <a:pt x="2136" y="201"/>
                  </a:cubicBezTo>
                  <a:lnTo>
                    <a:pt x="2102" y="34"/>
                  </a:lnTo>
                  <a:cubicBezTo>
                    <a:pt x="2102" y="34"/>
                    <a:pt x="2069" y="1"/>
                    <a:pt x="203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g5552a0a7784c1f3_148"/>
            <p:cNvSpPr/>
            <p:nvPr/>
          </p:nvSpPr>
          <p:spPr>
            <a:xfrm>
              <a:off x="3599400" y="2370050"/>
              <a:ext cx="25875" cy="23325"/>
            </a:xfrm>
            <a:custGeom>
              <a:rect b="b" l="l" r="r" t="t"/>
              <a:pathLst>
                <a:path extrusionOk="0" h="933" w="1035">
                  <a:moveTo>
                    <a:pt x="535" y="0"/>
                  </a:moveTo>
                  <a:cubicBezTo>
                    <a:pt x="492" y="0"/>
                    <a:pt x="447" y="6"/>
                    <a:pt x="401" y="17"/>
                  </a:cubicBezTo>
                  <a:cubicBezTo>
                    <a:pt x="168" y="51"/>
                    <a:pt x="1" y="318"/>
                    <a:pt x="68" y="584"/>
                  </a:cubicBezTo>
                  <a:cubicBezTo>
                    <a:pt x="124" y="783"/>
                    <a:pt x="301" y="933"/>
                    <a:pt x="516" y="933"/>
                  </a:cubicBezTo>
                  <a:cubicBezTo>
                    <a:pt x="555" y="933"/>
                    <a:pt x="594" y="928"/>
                    <a:pt x="635" y="918"/>
                  </a:cubicBezTo>
                  <a:cubicBezTo>
                    <a:pt x="868" y="851"/>
                    <a:pt x="1035" y="584"/>
                    <a:pt x="968" y="351"/>
                  </a:cubicBezTo>
                  <a:cubicBezTo>
                    <a:pt x="913" y="130"/>
                    <a:pt x="743" y="0"/>
                    <a:pt x="535"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g5552a0a7784c1f3_148"/>
            <p:cNvSpPr/>
            <p:nvPr/>
          </p:nvSpPr>
          <p:spPr>
            <a:xfrm>
              <a:off x="3758700" y="2379650"/>
              <a:ext cx="50050" cy="30875"/>
            </a:xfrm>
            <a:custGeom>
              <a:rect b="b" l="l" r="r" t="t"/>
              <a:pathLst>
                <a:path extrusionOk="0" h="1235" w="2002">
                  <a:moveTo>
                    <a:pt x="167" y="0"/>
                  </a:moveTo>
                  <a:cubicBezTo>
                    <a:pt x="133" y="0"/>
                    <a:pt x="100" y="0"/>
                    <a:pt x="67" y="34"/>
                  </a:cubicBezTo>
                  <a:lnTo>
                    <a:pt x="0" y="134"/>
                  </a:lnTo>
                  <a:cubicBezTo>
                    <a:pt x="0" y="167"/>
                    <a:pt x="0" y="200"/>
                    <a:pt x="33" y="234"/>
                  </a:cubicBezTo>
                  <a:lnTo>
                    <a:pt x="1835" y="1235"/>
                  </a:lnTo>
                  <a:cubicBezTo>
                    <a:pt x="1835" y="1235"/>
                    <a:pt x="1901" y="1235"/>
                    <a:pt x="1901" y="1201"/>
                  </a:cubicBezTo>
                  <a:lnTo>
                    <a:pt x="1968" y="1101"/>
                  </a:lnTo>
                  <a:cubicBezTo>
                    <a:pt x="2001" y="1068"/>
                    <a:pt x="1968" y="1034"/>
                    <a:pt x="1935" y="1001"/>
                  </a:cubicBezTo>
                  <a:lnTo>
                    <a:pt x="167"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g5552a0a7784c1f3_148"/>
            <p:cNvSpPr/>
            <p:nvPr/>
          </p:nvSpPr>
          <p:spPr>
            <a:xfrm>
              <a:off x="3790375" y="2394825"/>
              <a:ext cx="26725" cy="23500"/>
            </a:xfrm>
            <a:custGeom>
              <a:rect b="b" l="l" r="r" t="t"/>
              <a:pathLst>
                <a:path extrusionOk="0" h="940" w="1069">
                  <a:moveTo>
                    <a:pt x="549" y="1"/>
                  </a:moveTo>
                  <a:cubicBezTo>
                    <a:pt x="384" y="1"/>
                    <a:pt x="227" y="99"/>
                    <a:pt x="134" y="261"/>
                  </a:cubicBezTo>
                  <a:cubicBezTo>
                    <a:pt x="1" y="461"/>
                    <a:pt x="101" y="761"/>
                    <a:pt x="301" y="894"/>
                  </a:cubicBezTo>
                  <a:cubicBezTo>
                    <a:pt x="371" y="924"/>
                    <a:pt x="447" y="939"/>
                    <a:pt x="522" y="939"/>
                  </a:cubicBezTo>
                  <a:cubicBezTo>
                    <a:pt x="696" y="939"/>
                    <a:pt x="865" y="858"/>
                    <a:pt x="935" y="694"/>
                  </a:cubicBezTo>
                  <a:cubicBezTo>
                    <a:pt x="1068" y="461"/>
                    <a:pt x="1001" y="194"/>
                    <a:pt x="768" y="60"/>
                  </a:cubicBezTo>
                  <a:cubicBezTo>
                    <a:pt x="696" y="20"/>
                    <a:pt x="622" y="1"/>
                    <a:pt x="549"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g5552a0a7784c1f3_148"/>
            <p:cNvSpPr/>
            <p:nvPr/>
          </p:nvSpPr>
          <p:spPr>
            <a:xfrm>
              <a:off x="3633600" y="2397375"/>
              <a:ext cx="41725" cy="42125"/>
            </a:xfrm>
            <a:custGeom>
              <a:rect b="b" l="l" r="r" t="t"/>
              <a:pathLst>
                <a:path extrusionOk="0" h="1685" w="1669">
                  <a:moveTo>
                    <a:pt x="1489" y="0"/>
                  </a:moveTo>
                  <a:cubicBezTo>
                    <a:pt x="1477" y="0"/>
                    <a:pt x="1468" y="9"/>
                    <a:pt x="1468" y="25"/>
                  </a:cubicBezTo>
                  <a:lnTo>
                    <a:pt x="34" y="1493"/>
                  </a:lnTo>
                  <a:cubicBezTo>
                    <a:pt x="0" y="1493"/>
                    <a:pt x="0" y="1560"/>
                    <a:pt x="34" y="1560"/>
                  </a:cubicBezTo>
                  <a:lnTo>
                    <a:pt x="134" y="1660"/>
                  </a:lnTo>
                  <a:cubicBezTo>
                    <a:pt x="134" y="1676"/>
                    <a:pt x="151" y="1685"/>
                    <a:pt x="167" y="1685"/>
                  </a:cubicBezTo>
                  <a:cubicBezTo>
                    <a:pt x="184" y="1685"/>
                    <a:pt x="201" y="1676"/>
                    <a:pt x="201" y="1660"/>
                  </a:cubicBezTo>
                  <a:lnTo>
                    <a:pt x="1635" y="192"/>
                  </a:lnTo>
                  <a:cubicBezTo>
                    <a:pt x="1668" y="159"/>
                    <a:pt x="1668" y="125"/>
                    <a:pt x="1635" y="125"/>
                  </a:cubicBezTo>
                  <a:lnTo>
                    <a:pt x="1535" y="25"/>
                  </a:lnTo>
                  <a:cubicBezTo>
                    <a:pt x="1518" y="9"/>
                    <a:pt x="1502" y="0"/>
                    <a:pt x="1489"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g5552a0a7784c1f3_148"/>
            <p:cNvSpPr/>
            <p:nvPr/>
          </p:nvSpPr>
          <p:spPr>
            <a:xfrm>
              <a:off x="3625250" y="2423425"/>
              <a:ext cx="25875" cy="23500"/>
            </a:xfrm>
            <a:custGeom>
              <a:rect b="b" l="l" r="r" t="t"/>
              <a:pathLst>
                <a:path extrusionOk="0" h="940" w="1035">
                  <a:moveTo>
                    <a:pt x="501" y="1"/>
                  </a:moveTo>
                  <a:cubicBezTo>
                    <a:pt x="385" y="1"/>
                    <a:pt x="268" y="51"/>
                    <a:pt x="168" y="151"/>
                  </a:cubicBezTo>
                  <a:cubicBezTo>
                    <a:pt x="1" y="317"/>
                    <a:pt x="1" y="618"/>
                    <a:pt x="168" y="818"/>
                  </a:cubicBezTo>
                  <a:cubicBezTo>
                    <a:pt x="263" y="897"/>
                    <a:pt x="382" y="939"/>
                    <a:pt x="497" y="939"/>
                  </a:cubicBezTo>
                  <a:cubicBezTo>
                    <a:pt x="624" y="939"/>
                    <a:pt x="748" y="889"/>
                    <a:pt x="835" y="784"/>
                  </a:cubicBezTo>
                  <a:cubicBezTo>
                    <a:pt x="1035" y="618"/>
                    <a:pt x="1002" y="317"/>
                    <a:pt x="835" y="151"/>
                  </a:cubicBezTo>
                  <a:cubicBezTo>
                    <a:pt x="735" y="51"/>
                    <a:pt x="618" y="1"/>
                    <a:pt x="50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5552a0a7784c1f3_148"/>
            <p:cNvSpPr/>
            <p:nvPr/>
          </p:nvSpPr>
          <p:spPr>
            <a:xfrm>
              <a:off x="3619425" y="2302100"/>
              <a:ext cx="50050" cy="31250"/>
            </a:xfrm>
            <a:custGeom>
              <a:rect b="b" l="l" r="r" t="t"/>
              <a:pathLst>
                <a:path extrusionOk="0" h="1250" w="2002">
                  <a:moveTo>
                    <a:pt x="201" y="0"/>
                  </a:moveTo>
                  <a:cubicBezTo>
                    <a:pt x="167" y="0"/>
                    <a:pt x="100" y="0"/>
                    <a:pt x="100" y="33"/>
                  </a:cubicBezTo>
                  <a:lnTo>
                    <a:pt x="34" y="167"/>
                  </a:lnTo>
                  <a:cubicBezTo>
                    <a:pt x="0" y="200"/>
                    <a:pt x="34" y="234"/>
                    <a:pt x="67" y="234"/>
                  </a:cubicBezTo>
                  <a:lnTo>
                    <a:pt x="1835" y="1234"/>
                  </a:lnTo>
                  <a:cubicBezTo>
                    <a:pt x="1846" y="1245"/>
                    <a:pt x="1857" y="1249"/>
                    <a:pt x="1868" y="1249"/>
                  </a:cubicBezTo>
                  <a:cubicBezTo>
                    <a:pt x="1891" y="1249"/>
                    <a:pt x="1913" y="1234"/>
                    <a:pt x="1935" y="1234"/>
                  </a:cubicBezTo>
                  <a:lnTo>
                    <a:pt x="2002" y="1101"/>
                  </a:lnTo>
                  <a:cubicBezTo>
                    <a:pt x="2002" y="1068"/>
                    <a:pt x="2002" y="1034"/>
                    <a:pt x="1968" y="1001"/>
                  </a:cubicBezTo>
                  <a:lnTo>
                    <a:pt x="201"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g5552a0a7784c1f3_148"/>
            <p:cNvSpPr/>
            <p:nvPr/>
          </p:nvSpPr>
          <p:spPr>
            <a:xfrm>
              <a:off x="3611075" y="2294550"/>
              <a:ext cx="26725" cy="23250"/>
            </a:xfrm>
            <a:custGeom>
              <a:rect b="b" l="l" r="r" t="t"/>
              <a:pathLst>
                <a:path extrusionOk="0" h="930" w="1069">
                  <a:moveTo>
                    <a:pt x="515" y="1"/>
                  </a:moveTo>
                  <a:cubicBezTo>
                    <a:pt x="352" y="1"/>
                    <a:pt x="200" y="82"/>
                    <a:pt x="134" y="235"/>
                  </a:cubicBezTo>
                  <a:cubicBezTo>
                    <a:pt x="1" y="469"/>
                    <a:pt x="68" y="736"/>
                    <a:pt x="301" y="869"/>
                  </a:cubicBezTo>
                  <a:cubicBezTo>
                    <a:pt x="374" y="911"/>
                    <a:pt x="451" y="930"/>
                    <a:pt x="526" y="930"/>
                  </a:cubicBezTo>
                  <a:cubicBezTo>
                    <a:pt x="689" y="930"/>
                    <a:pt x="843" y="840"/>
                    <a:pt x="935" y="702"/>
                  </a:cubicBezTo>
                  <a:cubicBezTo>
                    <a:pt x="1068" y="469"/>
                    <a:pt x="968" y="202"/>
                    <a:pt x="768" y="69"/>
                  </a:cubicBezTo>
                  <a:cubicBezTo>
                    <a:pt x="688" y="23"/>
                    <a:pt x="600" y="1"/>
                    <a:pt x="51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g5552a0a7784c1f3_148"/>
            <p:cNvSpPr/>
            <p:nvPr/>
          </p:nvSpPr>
          <p:spPr>
            <a:xfrm>
              <a:off x="3682800" y="2412175"/>
              <a:ext cx="17550" cy="54225"/>
            </a:xfrm>
            <a:custGeom>
              <a:rect b="b" l="l" r="r" t="t"/>
              <a:pathLst>
                <a:path extrusionOk="0" h="2169" w="702">
                  <a:moveTo>
                    <a:pt x="501" y="0"/>
                  </a:moveTo>
                  <a:cubicBezTo>
                    <a:pt x="468" y="0"/>
                    <a:pt x="434" y="34"/>
                    <a:pt x="434" y="67"/>
                  </a:cubicBezTo>
                  <a:lnTo>
                    <a:pt x="1" y="2068"/>
                  </a:lnTo>
                  <a:cubicBezTo>
                    <a:pt x="1" y="2102"/>
                    <a:pt x="1" y="2135"/>
                    <a:pt x="34" y="2135"/>
                  </a:cubicBezTo>
                  <a:lnTo>
                    <a:pt x="167" y="2168"/>
                  </a:lnTo>
                  <a:cubicBezTo>
                    <a:pt x="201" y="2168"/>
                    <a:pt x="234" y="2168"/>
                    <a:pt x="267" y="2135"/>
                  </a:cubicBezTo>
                  <a:lnTo>
                    <a:pt x="701" y="100"/>
                  </a:lnTo>
                  <a:cubicBezTo>
                    <a:pt x="701" y="67"/>
                    <a:pt x="668" y="34"/>
                    <a:pt x="634" y="34"/>
                  </a:cubicBezTo>
                  <a:lnTo>
                    <a:pt x="501"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g5552a0a7784c1f3_148"/>
            <p:cNvSpPr/>
            <p:nvPr/>
          </p:nvSpPr>
          <p:spPr>
            <a:xfrm>
              <a:off x="3673625" y="2451000"/>
              <a:ext cx="25875" cy="23275"/>
            </a:xfrm>
            <a:custGeom>
              <a:rect b="b" l="l" r="r" t="t"/>
              <a:pathLst>
                <a:path extrusionOk="0" h="931" w="1035">
                  <a:moveTo>
                    <a:pt x="494" y="0"/>
                  </a:moveTo>
                  <a:cubicBezTo>
                    <a:pt x="292" y="0"/>
                    <a:pt x="96" y="150"/>
                    <a:pt x="67" y="349"/>
                  </a:cubicBezTo>
                  <a:cubicBezTo>
                    <a:pt x="1" y="615"/>
                    <a:pt x="167" y="849"/>
                    <a:pt x="401" y="916"/>
                  </a:cubicBezTo>
                  <a:cubicBezTo>
                    <a:pt x="441" y="926"/>
                    <a:pt x="480" y="930"/>
                    <a:pt x="518" y="930"/>
                  </a:cubicBezTo>
                  <a:cubicBezTo>
                    <a:pt x="734" y="930"/>
                    <a:pt x="911" y="776"/>
                    <a:pt x="968" y="549"/>
                  </a:cubicBezTo>
                  <a:cubicBezTo>
                    <a:pt x="1035" y="315"/>
                    <a:pt x="868" y="48"/>
                    <a:pt x="601" y="15"/>
                  </a:cubicBezTo>
                  <a:cubicBezTo>
                    <a:pt x="566" y="5"/>
                    <a:pt x="530" y="0"/>
                    <a:pt x="49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g5552a0a7784c1f3_148"/>
            <p:cNvSpPr/>
            <p:nvPr/>
          </p:nvSpPr>
          <p:spPr>
            <a:xfrm>
              <a:off x="3631925" y="2284575"/>
              <a:ext cx="165150" cy="144675"/>
            </a:xfrm>
            <a:custGeom>
              <a:rect b="b" l="l" r="r" t="t"/>
              <a:pathLst>
                <a:path extrusionOk="0" h="5787" w="6606">
                  <a:moveTo>
                    <a:pt x="3275" y="0"/>
                  </a:moveTo>
                  <a:cubicBezTo>
                    <a:pt x="2264" y="0"/>
                    <a:pt x="1287" y="521"/>
                    <a:pt x="768" y="1468"/>
                  </a:cubicBezTo>
                  <a:cubicBezTo>
                    <a:pt x="1" y="2869"/>
                    <a:pt x="468" y="4637"/>
                    <a:pt x="1869" y="5404"/>
                  </a:cubicBezTo>
                  <a:cubicBezTo>
                    <a:pt x="2322" y="5664"/>
                    <a:pt x="2815" y="5787"/>
                    <a:pt x="3299" y="5787"/>
                  </a:cubicBezTo>
                  <a:cubicBezTo>
                    <a:pt x="4310" y="5787"/>
                    <a:pt x="5286" y="5251"/>
                    <a:pt x="5805" y="4304"/>
                  </a:cubicBezTo>
                  <a:cubicBezTo>
                    <a:pt x="6605" y="2903"/>
                    <a:pt x="6105" y="1135"/>
                    <a:pt x="4704" y="368"/>
                  </a:cubicBezTo>
                  <a:cubicBezTo>
                    <a:pt x="4251" y="119"/>
                    <a:pt x="3759" y="0"/>
                    <a:pt x="3275"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g5552a0a7784c1f3_148"/>
            <p:cNvSpPr/>
            <p:nvPr/>
          </p:nvSpPr>
          <p:spPr>
            <a:xfrm>
              <a:off x="3715325" y="2305450"/>
              <a:ext cx="20050" cy="17850"/>
            </a:xfrm>
            <a:custGeom>
              <a:rect b="b" l="l" r="r" t="t"/>
              <a:pathLst>
                <a:path extrusionOk="0" h="714" w="802">
                  <a:moveTo>
                    <a:pt x="429" y="1"/>
                  </a:moveTo>
                  <a:cubicBezTo>
                    <a:pt x="300" y="1"/>
                    <a:pt x="169" y="52"/>
                    <a:pt x="101" y="166"/>
                  </a:cubicBezTo>
                  <a:cubicBezTo>
                    <a:pt x="0" y="366"/>
                    <a:pt x="67" y="567"/>
                    <a:pt x="234" y="667"/>
                  </a:cubicBezTo>
                  <a:cubicBezTo>
                    <a:pt x="287" y="699"/>
                    <a:pt x="348" y="714"/>
                    <a:pt x="408" y="714"/>
                  </a:cubicBezTo>
                  <a:cubicBezTo>
                    <a:pt x="537" y="714"/>
                    <a:pt x="666" y="647"/>
                    <a:pt x="734" y="533"/>
                  </a:cubicBezTo>
                  <a:cubicBezTo>
                    <a:pt x="801" y="366"/>
                    <a:pt x="768" y="133"/>
                    <a:pt x="601" y="33"/>
                  </a:cubicBezTo>
                  <a:cubicBezTo>
                    <a:pt x="548" y="12"/>
                    <a:pt x="489" y="1"/>
                    <a:pt x="42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g5552a0a7784c1f3_148"/>
            <p:cNvSpPr/>
            <p:nvPr/>
          </p:nvSpPr>
          <p:spPr>
            <a:xfrm>
              <a:off x="3740350" y="2319275"/>
              <a:ext cx="23375" cy="19875"/>
            </a:xfrm>
            <a:custGeom>
              <a:rect b="b" l="l" r="r" t="t"/>
              <a:pathLst>
                <a:path extrusionOk="0" h="795" w="935">
                  <a:moveTo>
                    <a:pt x="477" y="1"/>
                  </a:moveTo>
                  <a:cubicBezTo>
                    <a:pt x="335" y="1"/>
                    <a:pt x="203" y="76"/>
                    <a:pt x="134" y="214"/>
                  </a:cubicBezTo>
                  <a:cubicBezTo>
                    <a:pt x="0" y="414"/>
                    <a:pt x="100" y="647"/>
                    <a:pt x="267" y="747"/>
                  </a:cubicBezTo>
                  <a:cubicBezTo>
                    <a:pt x="331" y="780"/>
                    <a:pt x="399" y="794"/>
                    <a:pt x="464" y="794"/>
                  </a:cubicBezTo>
                  <a:cubicBezTo>
                    <a:pt x="603" y="794"/>
                    <a:pt x="733" y="727"/>
                    <a:pt x="801" y="614"/>
                  </a:cubicBezTo>
                  <a:cubicBezTo>
                    <a:pt x="934" y="414"/>
                    <a:pt x="867" y="147"/>
                    <a:pt x="667" y="47"/>
                  </a:cubicBezTo>
                  <a:cubicBezTo>
                    <a:pt x="605" y="16"/>
                    <a:pt x="540" y="1"/>
                    <a:pt x="47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g5552a0a7784c1f3_148"/>
            <p:cNvSpPr/>
            <p:nvPr/>
          </p:nvSpPr>
          <p:spPr>
            <a:xfrm>
              <a:off x="3723675" y="2342125"/>
              <a:ext cx="15850" cy="14200"/>
            </a:xfrm>
            <a:custGeom>
              <a:rect b="b" l="l" r="r" t="t"/>
              <a:pathLst>
                <a:path extrusionOk="0" h="568" w="634">
                  <a:moveTo>
                    <a:pt x="327" y="0"/>
                  </a:moveTo>
                  <a:cubicBezTo>
                    <a:pt x="234" y="0"/>
                    <a:pt x="145" y="45"/>
                    <a:pt x="100" y="134"/>
                  </a:cubicBezTo>
                  <a:cubicBezTo>
                    <a:pt x="0" y="267"/>
                    <a:pt x="67" y="467"/>
                    <a:pt x="200" y="534"/>
                  </a:cubicBezTo>
                  <a:cubicBezTo>
                    <a:pt x="245" y="556"/>
                    <a:pt x="293" y="567"/>
                    <a:pt x="340" y="567"/>
                  </a:cubicBezTo>
                  <a:cubicBezTo>
                    <a:pt x="434" y="567"/>
                    <a:pt x="523" y="523"/>
                    <a:pt x="567" y="434"/>
                  </a:cubicBezTo>
                  <a:cubicBezTo>
                    <a:pt x="634" y="300"/>
                    <a:pt x="600" y="134"/>
                    <a:pt x="467" y="34"/>
                  </a:cubicBezTo>
                  <a:cubicBezTo>
                    <a:pt x="423" y="11"/>
                    <a:pt x="374" y="0"/>
                    <a:pt x="32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g5552a0a7784c1f3_148"/>
            <p:cNvSpPr/>
            <p:nvPr/>
          </p:nvSpPr>
          <p:spPr>
            <a:xfrm>
              <a:off x="3745350" y="2343475"/>
              <a:ext cx="24200" cy="21225"/>
            </a:xfrm>
            <a:custGeom>
              <a:rect b="b" l="l" r="r" t="t"/>
              <a:pathLst>
                <a:path extrusionOk="0" h="849" w="968">
                  <a:moveTo>
                    <a:pt x="503" y="0"/>
                  </a:moveTo>
                  <a:cubicBezTo>
                    <a:pt x="351" y="0"/>
                    <a:pt x="203" y="75"/>
                    <a:pt x="134" y="213"/>
                  </a:cubicBezTo>
                  <a:cubicBezTo>
                    <a:pt x="0" y="413"/>
                    <a:pt x="67" y="680"/>
                    <a:pt x="267" y="780"/>
                  </a:cubicBezTo>
                  <a:cubicBezTo>
                    <a:pt x="336" y="826"/>
                    <a:pt x="412" y="848"/>
                    <a:pt x="489" y="848"/>
                  </a:cubicBezTo>
                  <a:cubicBezTo>
                    <a:pt x="635" y="848"/>
                    <a:pt x="780" y="767"/>
                    <a:pt x="868" y="613"/>
                  </a:cubicBezTo>
                  <a:cubicBezTo>
                    <a:pt x="968" y="413"/>
                    <a:pt x="901" y="180"/>
                    <a:pt x="701" y="46"/>
                  </a:cubicBezTo>
                  <a:cubicBezTo>
                    <a:pt x="639" y="15"/>
                    <a:pt x="571" y="0"/>
                    <a:pt x="50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g5552a0a7784c1f3_148"/>
            <p:cNvSpPr/>
            <p:nvPr/>
          </p:nvSpPr>
          <p:spPr>
            <a:xfrm>
              <a:off x="3678625" y="2364675"/>
              <a:ext cx="19200" cy="16200"/>
            </a:xfrm>
            <a:custGeom>
              <a:rect b="b" l="l" r="r" t="t"/>
              <a:pathLst>
                <a:path extrusionOk="0" h="648" w="768">
                  <a:moveTo>
                    <a:pt x="371" y="0"/>
                  </a:moveTo>
                  <a:cubicBezTo>
                    <a:pt x="254" y="0"/>
                    <a:pt x="146" y="52"/>
                    <a:pt x="101" y="166"/>
                  </a:cubicBezTo>
                  <a:cubicBezTo>
                    <a:pt x="1" y="332"/>
                    <a:pt x="67" y="533"/>
                    <a:pt x="201" y="599"/>
                  </a:cubicBezTo>
                  <a:cubicBezTo>
                    <a:pt x="256" y="633"/>
                    <a:pt x="316" y="648"/>
                    <a:pt x="374" y="648"/>
                  </a:cubicBezTo>
                  <a:cubicBezTo>
                    <a:pt x="490" y="648"/>
                    <a:pt x="601" y="588"/>
                    <a:pt x="668" y="499"/>
                  </a:cubicBezTo>
                  <a:cubicBezTo>
                    <a:pt x="768" y="332"/>
                    <a:pt x="701" y="132"/>
                    <a:pt x="534" y="32"/>
                  </a:cubicBezTo>
                  <a:cubicBezTo>
                    <a:pt x="482" y="11"/>
                    <a:pt x="426" y="0"/>
                    <a:pt x="37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g5552a0a7784c1f3_148"/>
            <p:cNvSpPr/>
            <p:nvPr/>
          </p:nvSpPr>
          <p:spPr>
            <a:xfrm>
              <a:off x="3709475" y="2363000"/>
              <a:ext cx="18375" cy="15800"/>
            </a:xfrm>
            <a:custGeom>
              <a:rect b="b" l="l" r="r" t="t"/>
              <a:pathLst>
                <a:path extrusionOk="0" h="632" w="735">
                  <a:moveTo>
                    <a:pt x="372" y="0"/>
                  </a:moveTo>
                  <a:cubicBezTo>
                    <a:pt x="255" y="0"/>
                    <a:pt x="147" y="52"/>
                    <a:pt x="101" y="166"/>
                  </a:cubicBezTo>
                  <a:cubicBezTo>
                    <a:pt x="1" y="333"/>
                    <a:pt x="68" y="500"/>
                    <a:pt x="201" y="600"/>
                  </a:cubicBezTo>
                  <a:cubicBezTo>
                    <a:pt x="254" y="621"/>
                    <a:pt x="310" y="632"/>
                    <a:pt x="364" y="632"/>
                  </a:cubicBezTo>
                  <a:cubicBezTo>
                    <a:pt x="481" y="632"/>
                    <a:pt x="589" y="580"/>
                    <a:pt x="635" y="466"/>
                  </a:cubicBezTo>
                  <a:cubicBezTo>
                    <a:pt x="735" y="333"/>
                    <a:pt x="668" y="133"/>
                    <a:pt x="535" y="33"/>
                  </a:cubicBezTo>
                  <a:cubicBezTo>
                    <a:pt x="482" y="11"/>
                    <a:pt x="426" y="0"/>
                    <a:pt x="37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g5552a0a7784c1f3_148"/>
            <p:cNvSpPr/>
            <p:nvPr/>
          </p:nvSpPr>
          <p:spPr>
            <a:xfrm>
              <a:off x="3656950" y="2344775"/>
              <a:ext cx="14200" cy="13225"/>
            </a:xfrm>
            <a:custGeom>
              <a:rect b="b" l="l" r="r" t="t"/>
              <a:pathLst>
                <a:path extrusionOk="0" h="529" w="568">
                  <a:moveTo>
                    <a:pt x="290" y="1"/>
                  </a:moveTo>
                  <a:cubicBezTo>
                    <a:pt x="198" y="1"/>
                    <a:pt x="115" y="56"/>
                    <a:pt x="67" y="128"/>
                  </a:cubicBezTo>
                  <a:cubicBezTo>
                    <a:pt x="0" y="261"/>
                    <a:pt x="34" y="428"/>
                    <a:pt x="167" y="495"/>
                  </a:cubicBezTo>
                  <a:cubicBezTo>
                    <a:pt x="201" y="517"/>
                    <a:pt x="241" y="528"/>
                    <a:pt x="283" y="528"/>
                  </a:cubicBezTo>
                  <a:cubicBezTo>
                    <a:pt x="367" y="528"/>
                    <a:pt x="456" y="484"/>
                    <a:pt x="501" y="395"/>
                  </a:cubicBezTo>
                  <a:cubicBezTo>
                    <a:pt x="568" y="261"/>
                    <a:pt x="534" y="94"/>
                    <a:pt x="401" y="28"/>
                  </a:cubicBezTo>
                  <a:cubicBezTo>
                    <a:pt x="363" y="9"/>
                    <a:pt x="326" y="1"/>
                    <a:pt x="2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g5552a0a7784c1f3_148"/>
            <p:cNvSpPr/>
            <p:nvPr/>
          </p:nvSpPr>
          <p:spPr>
            <a:xfrm>
              <a:off x="3695300" y="2389500"/>
              <a:ext cx="16725" cy="15350"/>
            </a:xfrm>
            <a:custGeom>
              <a:rect b="b" l="l" r="r" t="t"/>
              <a:pathLst>
                <a:path extrusionOk="0" h="614" w="669">
                  <a:moveTo>
                    <a:pt x="337" y="0"/>
                  </a:moveTo>
                  <a:cubicBezTo>
                    <a:pt x="194" y="0"/>
                    <a:pt x="63" y="95"/>
                    <a:pt x="34" y="240"/>
                  </a:cubicBezTo>
                  <a:cubicBezTo>
                    <a:pt x="1" y="407"/>
                    <a:pt x="101" y="574"/>
                    <a:pt x="268" y="607"/>
                  </a:cubicBezTo>
                  <a:cubicBezTo>
                    <a:pt x="289" y="611"/>
                    <a:pt x="311" y="613"/>
                    <a:pt x="332" y="613"/>
                  </a:cubicBezTo>
                  <a:cubicBezTo>
                    <a:pt x="475" y="613"/>
                    <a:pt x="606" y="519"/>
                    <a:pt x="635" y="374"/>
                  </a:cubicBezTo>
                  <a:cubicBezTo>
                    <a:pt x="668" y="207"/>
                    <a:pt x="568" y="40"/>
                    <a:pt x="401" y="7"/>
                  </a:cubicBezTo>
                  <a:cubicBezTo>
                    <a:pt x="380" y="2"/>
                    <a:pt x="358" y="0"/>
                    <a:pt x="33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g5552a0a7784c1f3_148"/>
            <p:cNvSpPr/>
            <p:nvPr/>
          </p:nvSpPr>
          <p:spPr>
            <a:xfrm>
              <a:off x="3722825" y="2382825"/>
              <a:ext cx="14200" cy="12850"/>
            </a:xfrm>
            <a:custGeom>
              <a:rect b="b" l="l" r="r" t="t"/>
              <a:pathLst>
                <a:path extrusionOk="0" h="514" w="568">
                  <a:moveTo>
                    <a:pt x="280" y="0"/>
                  </a:moveTo>
                  <a:cubicBezTo>
                    <a:pt x="160" y="0"/>
                    <a:pt x="34" y="91"/>
                    <a:pt x="34" y="207"/>
                  </a:cubicBezTo>
                  <a:cubicBezTo>
                    <a:pt x="1" y="340"/>
                    <a:pt x="101" y="474"/>
                    <a:pt x="234" y="507"/>
                  </a:cubicBezTo>
                  <a:cubicBezTo>
                    <a:pt x="252" y="511"/>
                    <a:pt x="269" y="514"/>
                    <a:pt x="287" y="514"/>
                  </a:cubicBezTo>
                  <a:cubicBezTo>
                    <a:pt x="401" y="514"/>
                    <a:pt x="505" y="423"/>
                    <a:pt x="534" y="307"/>
                  </a:cubicBezTo>
                  <a:cubicBezTo>
                    <a:pt x="568" y="174"/>
                    <a:pt x="468" y="40"/>
                    <a:pt x="334" y="7"/>
                  </a:cubicBezTo>
                  <a:cubicBezTo>
                    <a:pt x="317" y="2"/>
                    <a:pt x="299" y="0"/>
                    <a:pt x="28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g5552a0a7784c1f3_148"/>
            <p:cNvSpPr/>
            <p:nvPr/>
          </p:nvSpPr>
          <p:spPr>
            <a:xfrm>
              <a:off x="3742850" y="2371300"/>
              <a:ext cx="14200" cy="13200"/>
            </a:xfrm>
            <a:custGeom>
              <a:rect b="b" l="l" r="r" t="t"/>
              <a:pathLst>
                <a:path extrusionOk="0" h="528" w="568">
                  <a:moveTo>
                    <a:pt x="284" y="1"/>
                  </a:moveTo>
                  <a:cubicBezTo>
                    <a:pt x="200" y="1"/>
                    <a:pt x="111" y="45"/>
                    <a:pt x="67" y="134"/>
                  </a:cubicBezTo>
                  <a:cubicBezTo>
                    <a:pt x="0" y="268"/>
                    <a:pt x="34" y="434"/>
                    <a:pt x="167" y="501"/>
                  </a:cubicBezTo>
                  <a:cubicBezTo>
                    <a:pt x="204" y="520"/>
                    <a:pt x="242" y="528"/>
                    <a:pt x="277" y="528"/>
                  </a:cubicBezTo>
                  <a:cubicBezTo>
                    <a:pt x="370" y="528"/>
                    <a:pt x="453" y="473"/>
                    <a:pt x="501" y="401"/>
                  </a:cubicBezTo>
                  <a:cubicBezTo>
                    <a:pt x="567" y="268"/>
                    <a:pt x="534" y="101"/>
                    <a:pt x="401" y="34"/>
                  </a:cubicBezTo>
                  <a:cubicBezTo>
                    <a:pt x="367" y="12"/>
                    <a:pt x="326" y="1"/>
                    <a:pt x="28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g5552a0a7784c1f3_148"/>
            <p:cNvSpPr/>
            <p:nvPr/>
          </p:nvSpPr>
          <p:spPr>
            <a:xfrm>
              <a:off x="3663625" y="2382150"/>
              <a:ext cx="14200" cy="12525"/>
            </a:xfrm>
            <a:custGeom>
              <a:rect b="b" l="l" r="r" t="t"/>
              <a:pathLst>
                <a:path extrusionOk="0" h="501" w="568">
                  <a:moveTo>
                    <a:pt x="270" y="0"/>
                  </a:moveTo>
                  <a:cubicBezTo>
                    <a:pt x="186" y="0"/>
                    <a:pt x="112" y="45"/>
                    <a:pt x="67" y="134"/>
                  </a:cubicBezTo>
                  <a:cubicBezTo>
                    <a:pt x="0" y="234"/>
                    <a:pt x="34" y="401"/>
                    <a:pt x="167" y="467"/>
                  </a:cubicBezTo>
                  <a:cubicBezTo>
                    <a:pt x="200" y="490"/>
                    <a:pt x="241" y="501"/>
                    <a:pt x="283" y="501"/>
                  </a:cubicBezTo>
                  <a:cubicBezTo>
                    <a:pt x="367" y="501"/>
                    <a:pt x="456" y="456"/>
                    <a:pt x="501" y="367"/>
                  </a:cubicBezTo>
                  <a:cubicBezTo>
                    <a:pt x="567" y="234"/>
                    <a:pt x="534" y="100"/>
                    <a:pt x="401" y="34"/>
                  </a:cubicBezTo>
                  <a:cubicBezTo>
                    <a:pt x="356" y="12"/>
                    <a:pt x="312" y="0"/>
                    <a:pt x="27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g5552a0a7784c1f3_148"/>
            <p:cNvSpPr/>
            <p:nvPr/>
          </p:nvSpPr>
          <p:spPr>
            <a:xfrm>
              <a:off x="3688650" y="2340625"/>
              <a:ext cx="15850" cy="14025"/>
            </a:xfrm>
            <a:custGeom>
              <a:rect b="b" l="l" r="r" t="t"/>
              <a:pathLst>
                <a:path extrusionOk="0" h="561" w="634">
                  <a:moveTo>
                    <a:pt x="349" y="1"/>
                  </a:moveTo>
                  <a:cubicBezTo>
                    <a:pt x="236" y="1"/>
                    <a:pt x="116" y="63"/>
                    <a:pt x="67" y="160"/>
                  </a:cubicBezTo>
                  <a:cubicBezTo>
                    <a:pt x="0" y="294"/>
                    <a:pt x="33" y="461"/>
                    <a:pt x="167" y="527"/>
                  </a:cubicBezTo>
                  <a:cubicBezTo>
                    <a:pt x="211" y="549"/>
                    <a:pt x="263" y="561"/>
                    <a:pt x="315" y="561"/>
                  </a:cubicBezTo>
                  <a:cubicBezTo>
                    <a:pt x="419" y="561"/>
                    <a:pt x="523" y="516"/>
                    <a:pt x="567" y="427"/>
                  </a:cubicBezTo>
                  <a:cubicBezTo>
                    <a:pt x="634" y="294"/>
                    <a:pt x="600" y="127"/>
                    <a:pt x="467" y="27"/>
                  </a:cubicBezTo>
                  <a:cubicBezTo>
                    <a:pt x="431" y="9"/>
                    <a:pt x="391" y="1"/>
                    <a:pt x="34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g5552a0a7784c1f3_148"/>
            <p:cNvSpPr/>
            <p:nvPr/>
          </p:nvSpPr>
          <p:spPr>
            <a:xfrm>
              <a:off x="3685300" y="2308100"/>
              <a:ext cx="19200" cy="16325"/>
            </a:xfrm>
            <a:custGeom>
              <a:rect b="b" l="l" r="r" t="t"/>
              <a:pathLst>
                <a:path extrusionOk="0" h="653" w="768">
                  <a:moveTo>
                    <a:pt x="396" y="1"/>
                  </a:moveTo>
                  <a:cubicBezTo>
                    <a:pt x="270" y="1"/>
                    <a:pt x="150" y="63"/>
                    <a:pt x="101" y="160"/>
                  </a:cubicBezTo>
                  <a:cubicBezTo>
                    <a:pt x="1" y="327"/>
                    <a:pt x="67" y="527"/>
                    <a:pt x="234" y="627"/>
                  </a:cubicBezTo>
                  <a:cubicBezTo>
                    <a:pt x="277" y="645"/>
                    <a:pt x="323" y="653"/>
                    <a:pt x="367" y="653"/>
                  </a:cubicBezTo>
                  <a:cubicBezTo>
                    <a:pt x="495" y="653"/>
                    <a:pt x="618" y="584"/>
                    <a:pt x="668" y="461"/>
                  </a:cubicBezTo>
                  <a:cubicBezTo>
                    <a:pt x="768" y="294"/>
                    <a:pt x="701" y="94"/>
                    <a:pt x="534" y="27"/>
                  </a:cubicBezTo>
                  <a:cubicBezTo>
                    <a:pt x="490" y="9"/>
                    <a:pt x="443" y="1"/>
                    <a:pt x="39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g5552a0a7784c1f3_148"/>
            <p:cNvSpPr/>
            <p:nvPr/>
          </p:nvSpPr>
          <p:spPr>
            <a:xfrm>
              <a:off x="3706150" y="2325600"/>
              <a:ext cx="14200" cy="12675"/>
            </a:xfrm>
            <a:custGeom>
              <a:rect b="b" l="l" r="r" t="t"/>
              <a:pathLst>
                <a:path extrusionOk="0" h="507" w="568">
                  <a:moveTo>
                    <a:pt x="285" y="1"/>
                  </a:moveTo>
                  <a:cubicBezTo>
                    <a:pt x="185" y="1"/>
                    <a:pt x="91" y="55"/>
                    <a:pt x="67" y="128"/>
                  </a:cubicBezTo>
                  <a:cubicBezTo>
                    <a:pt x="1" y="261"/>
                    <a:pt x="34" y="428"/>
                    <a:pt x="167" y="494"/>
                  </a:cubicBezTo>
                  <a:cubicBezTo>
                    <a:pt x="199" y="502"/>
                    <a:pt x="232" y="506"/>
                    <a:pt x="265" y="506"/>
                  </a:cubicBezTo>
                  <a:cubicBezTo>
                    <a:pt x="372" y="506"/>
                    <a:pt x="475" y="463"/>
                    <a:pt x="501" y="361"/>
                  </a:cubicBezTo>
                  <a:cubicBezTo>
                    <a:pt x="568" y="228"/>
                    <a:pt x="534" y="94"/>
                    <a:pt x="401" y="27"/>
                  </a:cubicBezTo>
                  <a:cubicBezTo>
                    <a:pt x="364" y="9"/>
                    <a:pt x="324" y="1"/>
                    <a:pt x="28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g5552a0a7784c1f3_148"/>
            <p:cNvSpPr/>
            <p:nvPr/>
          </p:nvSpPr>
          <p:spPr>
            <a:xfrm>
              <a:off x="3661125" y="2324775"/>
              <a:ext cx="15875" cy="13850"/>
            </a:xfrm>
            <a:custGeom>
              <a:rect b="b" l="l" r="r" t="t"/>
              <a:pathLst>
                <a:path extrusionOk="0" h="554" w="635">
                  <a:moveTo>
                    <a:pt x="322" y="1"/>
                  </a:moveTo>
                  <a:cubicBezTo>
                    <a:pt x="218" y="1"/>
                    <a:pt x="116" y="63"/>
                    <a:pt x="67" y="161"/>
                  </a:cubicBezTo>
                  <a:cubicBezTo>
                    <a:pt x="0" y="294"/>
                    <a:pt x="67" y="461"/>
                    <a:pt x="200" y="527"/>
                  </a:cubicBezTo>
                  <a:cubicBezTo>
                    <a:pt x="236" y="545"/>
                    <a:pt x="274" y="554"/>
                    <a:pt x="312" y="554"/>
                  </a:cubicBezTo>
                  <a:cubicBezTo>
                    <a:pt x="416" y="554"/>
                    <a:pt x="518" y="492"/>
                    <a:pt x="567" y="394"/>
                  </a:cubicBezTo>
                  <a:cubicBezTo>
                    <a:pt x="634" y="261"/>
                    <a:pt x="601" y="94"/>
                    <a:pt x="434" y="27"/>
                  </a:cubicBezTo>
                  <a:cubicBezTo>
                    <a:pt x="398" y="9"/>
                    <a:pt x="360" y="1"/>
                    <a:pt x="32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9" name="Google Shape;2659;g5552a0a7784c1f3_148"/>
          <p:cNvGrpSpPr/>
          <p:nvPr/>
        </p:nvGrpSpPr>
        <p:grpSpPr>
          <a:xfrm rot="-6292412">
            <a:off x="1511208" y="2912332"/>
            <a:ext cx="1902468" cy="1941882"/>
            <a:chOff x="4486625" y="2810900"/>
            <a:chExt cx="984750" cy="941200"/>
          </a:xfrm>
        </p:grpSpPr>
        <p:sp>
          <p:nvSpPr>
            <p:cNvPr id="2660" name="Google Shape;2660;g5552a0a7784c1f3_148"/>
            <p:cNvSpPr/>
            <p:nvPr/>
          </p:nvSpPr>
          <p:spPr>
            <a:xfrm>
              <a:off x="4486625" y="3308775"/>
              <a:ext cx="456075" cy="443325"/>
            </a:xfrm>
            <a:custGeom>
              <a:rect b="b" l="l" r="r" t="t"/>
              <a:pathLst>
                <a:path extrusionOk="0" h="17733" w="18243">
                  <a:moveTo>
                    <a:pt x="16337" y="0"/>
                  </a:moveTo>
                  <a:cubicBezTo>
                    <a:pt x="16337" y="0"/>
                    <a:pt x="4573" y="9193"/>
                    <a:pt x="2286" y="11765"/>
                  </a:cubicBezTo>
                  <a:cubicBezTo>
                    <a:pt x="0" y="14313"/>
                    <a:pt x="214" y="15885"/>
                    <a:pt x="1286" y="16956"/>
                  </a:cubicBezTo>
                  <a:cubicBezTo>
                    <a:pt x="1757" y="17427"/>
                    <a:pt x="2325" y="17733"/>
                    <a:pt x="3030" y="17733"/>
                  </a:cubicBezTo>
                  <a:cubicBezTo>
                    <a:pt x="3929" y="17733"/>
                    <a:pt x="5050" y="17237"/>
                    <a:pt x="6478" y="15956"/>
                  </a:cubicBezTo>
                  <a:cubicBezTo>
                    <a:pt x="9050" y="13670"/>
                    <a:pt x="18242" y="1905"/>
                    <a:pt x="18242" y="1905"/>
                  </a:cubicBezTo>
                  <a:lnTo>
                    <a:pt x="17289" y="953"/>
                  </a:lnTo>
                  <a:lnTo>
                    <a:pt x="16337"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g5552a0a7784c1f3_148"/>
            <p:cNvSpPr/>
            <p:nvPr/>
          </p:nvSpPr>
          <p:spPr>
            <a:xfrm>
              <a:off x="4733100" y="3308775"/>
              <a:ext cx="209600" cy="209575"/>
            </a:xfrm>
            <a:custGeom>
              <a:rect b="b" l="l" r="r" t="t"/>
              <a:pathLst>
                <a:path extrusionOk="0" h="8383" w="8384">
                  <a:moveTo>
                    <a:pt x="6478" y="0"/>
                  </a:moveTo>
                  <a:cubicBezTo>
                    <a:pt x="6478" y="0"/>
                    <a:pt x="3358" y="2453"/>
                    <a:pt x="0" y="5168"/>
                  </a:cubicBezTo>
                  <a:lnTo>
                    <a:pt x="3215" y="8383"/>
                  </a:lnTo>
                  <a:cubicBezTo>
                    <a:pt x="5930" y="5025"/>
                    <a:pt x="8383" y="1905"/>
                    <a:pt x="8383" y="1905"/>
                  </a:cubicBezTo>
                  <a:lnTo>
                    <a:pt x="7430" y="953"/>
                  </a:lnTo>
                  <a:lnTo>
                    <a:pt x="6478"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g5552a0a7784c1f3_148"/>
            <p:cNvSpPr/>
            <p:nvPr/>
          </p:nvSpPr>
          <p:spPr>
            <a:xfrm>
              <a:off x="4805725" y="2836950"/>
              <a:ext cx="637075" cy="580500"/>
            </a:xfrm>
            <a:custGeom>
              <a:rect b="b" l="l" r="r" t="t"/>
              <a:pathLst>
                <a:path extrusionOk="0" h="23220" w="25483">
                  <a:moveTo>
                    <a:pt x="12741" y="0"/>
                  </a:moveTo>
                  <a:cubicBezTo>
                    <a:pt x="9765" y="0"/>
                    <a:pt x="6788" y="1132"/>
                    <a:pt x="4525" y="3394"/>
                  </a:cubicBezTo>
                  <a:cubicBezTo>
                    <a:pt x="1" y="7919"/>
                    <a:pt x="1" y="15301"/>
                    <a:pt x="4525" y="19826"/>
                  </a:cubicBezTo>
                  <a:cubicBezTo>
                    <a:pt x="6788" y="22088"/>
                    <a:pt x="9765" y="23219"/>
                    <a:pt x="12741" y="23219"/>
                  </a:cubicBezTo>
                  <a:cubicBezTo>
                    <a:pt x="15718" y="23219"/>
                    <a:pt x="18695" y="22088"/>
                    <a:pt x="20957" y="19826"/>
                  </a:cubicBezTo>
                  <a:cubicBezTo>
                    <a:pt x="25482" y="15301"/>
                    <a:pt x="25482" y="7919"/>
                    <a:pt x="20957" y="3394"/>
                  </a:cubicBezTo>
                  <a:cubicBezTo>
                    <a:pt x="18695" y="1132"/>
                    <a:pt x="15718" y="0"/>
                    <a:pt x="127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g5552a0a7784c1f3_148"/>
            <p:cNvSpPr/>
            <p:nvPr/>
          </p:nvSpPr>
          <p:spPr>
            <a:xfrm>
              <a:off x="4777150" y="2810900"/>
              <a:ext cx="694225" cy="632600"/>
            </a:xfrm>
            <a:custGeom>
              <a:rect b="b" l="l" r="r" t="t"/>
              <a:pathLst>
                <a:path extrusionOk="0" h="25304" w="27769">
                  <a:moveTo>
                    <a:pt x="13884" y="1977"/>
                  </a:moveTo>
                  <a:cubicBezTo>
                    <a:pt x="16617" y="1977"/>
                    <a:pt x="19350" y="3019"/>
                    <a:pt x="21434" y="5103"/>
                  </a:cubicBezTo>
                  <a:cubicBezTo>
                    <a:pt x="25601" y="9270"/>
                    <a:pt x="25601" y="16034"/>
                    <a:pt x="21434" y="20201"/>
                  </a:cubicBezTo>
                  <a:cubicBezTo>
                    <a:pt x="19350" y="22285"/>
                    <a:pt x="16617" y="23327"/>
                    <a:pt x="13884" y="23327"/>
                  </a:cubicBezTo>
                  <a:cubicBezTo>
                    <a:pt x="11152" y="23327"/>
                    <a:pt x="8419" y="22285"/>
                    <a:pt x="6335" y="20201"/>
                  </a:cubicBezTo>
                  <a:cubicBezTo>
                    <a:pt x="2168" y="16034"/>
                    <a:pt x="2168" y="9270"/>
                    <a:pt x="6335" y="5103"/>
                  </a:cubicBezTo>
                  <a:cubicBezTo>
                    <a:pt x="8419" y="3019"/>
                    <a:pt x="11152" y="1977"/>
                    <a:pt x="13884" y="1977"/>
                  </a:cubicBezTo>
                  <a:close/>
                  <a:moveTo>
                    <a:pt x="13893" y="1"/>
                  </a:moveTo>
                  <a:cubicBezTo>
                    <a:pt x="10652" y="1"/>
                    <a:pt x="7407" y="1233"/>
                    <a:pt x="4930" y="3698"/>
                  </a:cubicBezTo>
                  <a:cubicBezTo>
                    <a:pt x="1" y="8627"/>
                    <a:pt x="1" y="16677"/>
                    <a:pt x="4930" y="21606"/>
                  </a:cubicBezTo>
                  <a:cubicBezTo>
                    <a:pt x="7407" y="24071"/>
                    <a:pt x="10652" y="25303"/>
                    <a:pt x="13893" y="25303"/>
                  </a:cubicBezTo>
                  <a:cubicBezTo>
                    <a:pt x="17135" y="25303"/>
                    <a:pt x="20374" y="24071"/>
                    <a:pt x="22839" y="21606"/>
                  </a:cubicBezTo>
                  <a:cubicBezTo>
                    <a:pt x="27768" y="16677"/>
                    <a:pt x="27768" y="8627"/>
                    <a:pt x="22839" y="3698"/>
                  </a:cubicBezTo>
                  <a:cubicBezTo>
                    <a:pt x="20374" y="1233"/>
                    <a:pt x="17135" y="1"/>
                    <a:pt x="13893"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g5552a0a7784c1f3_148"/>
            <p:cNvSpPr/>
            <p:nvPr/>
          </p:nvSpPr>
          <p:spPr>
            <a:xfrm>
              <a:off x="5086625" y="2962350"/>
              <a:ext cx="25600" cy="71300"/>
            </a:xfrm>
            <a:custGeom>
              <a:rect b="b" l="l" r="r" t="t"/>
              <a:pathLst>
                <a:path extrusionOk="0" h="2852" w="1024">
                  <a:moveTo>
                    <a:pt x="220" y="1"/>
                  </a:moveTo>
                  <a:cubicBezTo>
                    <a:pt x="113" y="1"/>
                    <a:pt x="1" y="86"/>
                    <a:pt x="29" y="212"/>
                  </a:cubicBezTo>
                  <a:cubicBezTo>
                    <a:pt x="220" y="950"/>
                    <a:pt x="386" y="1688"/>
                    <a:pt x="553" y="2403"/>
                  </a:cubicBezTo>
                  <a:cubicBezTo>
                    <a:pt x="577" y="2522"/>
                    <a:pt x="601" y="2617"/>
                    <a:pt x="648" y="2712"/>
                  </a:cubicBezTo>
                  <a:cubicBezTo>
                    <a:pt x="668" y="2810"/>
                    <a:pt x="740" y="2852"/>
                    <a:pt x="813" y="2852"/>
                  </a:cubicBezTo>
                  <a:cubicBezTo>
                    <a:pt x="917" y="2852"/>
                    <a:pt x="1024" y="2767"/>
                    <a:pt x="982" y="2641"/>
                  </a:cubicBezTo>
                  <a:cubicBezTo>
                    <a:pt x="815" y="1902"/>
                    <a:pt x="648" y="1164"/>
                    <a:pt x="458" y="450"/>
                  </a:cubicBezTo>
                  <a:cubicBezTo>
                    <a:pt x="434" y="331"/>
                    <a:pt x="410" y="235"/>
                    <a:pt x="386" y="140"/>
                  </a:cubicBezTo>
                  <a:cubicBezTo>
                    <a:pt x="367" y="42"/>
                    <a:pt x="295" y="1"/>
                    <a:pt x="22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g5552a0a7784c1f3_148"/>
            <p:cNvSpPr/>
            <p:nvPr/>
          </p:nvSpPr>
          <p:spPr>
            <a:xfrm>
              <a:off x="5069475" y="2950275"/>
              <a:ext cx="42900" cy="22475"/>
            </a:xfrm>
            <a:custGeom>
              <a:rect b="b" l="l" r="r" t="t"/>
              <a:pathLst>
                <a:path extrusionOk="0" h="899" w="1716">
                  <a:moveTo>
                    <a:pt x="1124" y="0"/>
                  </a:moveTo>
                  <a:cubicBezTo>
                    <a:pt x="1011" y="0"/>
                    <a:pt x="888" y="17"/>
                    <a:pt x="763" y="52"/>
                  </a:cubicBezTo>
                  <a:cubicBezTo>
                    <a:pt x="310" y="147"/>
                    <a:pt x="1" y="433"/>
                    <a:pt x="48" y="647"/>
                  </a:cubicBezTo>
                  <a:cubicBezTo>
                    <a:pt x="83" y="805"/>
                    <a:pt x="312" y="898"/>
                    <a:pt x="612" y="898"/>
                  </a:cubicBezTo>
                  <a:cubicBezTo>
                    <a:pt x="718" y="898"/>
                    <a:pt x="834" y="886"/>
                    <a:pt x="953" y="861"/>
                  </a:cubicBezTo>
                  <a:cubicBezTo>
                    <a:pt x="1382" y="766"/>
                    <a:pt x="1715" y="480"/>
                    <a:pt x="1644" y="266"/>
                  </a:cubicBezTo>
                  <a:cubicBezTo>
                    <a:pt x="1610" y="97"/>
                    <a:pt x="1397" y="0"/>
                    <a:pt x="112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g5552a0a7784c1f3_148"/>
            <p:cNvSpPr/>
            <p:nvPr/>
          </p:nvSpPr>
          <p:spPr>
            <a:xfrm>
              <a:off x="5071250" y="2951550"/>
              <a:ext cx="41125" cy="21325"/>
            </a:xfrm>
            <a:custGeom>
              <a:rect b="b" l="l" r="r" t="t"/>
              <a:pathLst>
                <a:path extrusionOk="0" h="853" w="1645">
                  <a:moveTo>
                    <a:pt x="1335" y="1"/>
                  </a:moveTo>
                  <a:cubicBezTo>
                    <a:pt x="1335" y="24"/>
                    <a:pt x="1358" y="24"/>
                    <a:pt x="1358" y="48"/>
                  </a:cubicBezTo>
                  <a:cubicBezTo>
                    <a:pt x="1406" y="286"/>
                    <a:pt x="1096" y="548"/>
                    <a:pt x="644" y="644"/>
                  </a:cubicBezTo>
                  <a:cubicBezTo>
                    <a:pt x="536" y="676"/>
                    <a:pt x="429" y="689"/>
                    <a:pt x="328" y="689"/>
                  </a:cubicBezTo>
                  <a:cubicBezTo>
                    <a:pt x="205" y="689"/>
                    <a:pt x="92" y="670"/>
                    <a:pt x="1" y="644"/>
                  </a:cubicBezTo>
                  <a:lnTo>
                    <a:pt x="1" y="644"/>
                  </a:lnTo>
                  <a:cubicBezTo>
                    <a:pt x="68" y="777"/>
                    <a:pt x="275" y="852"/>
                    <a:pt x="533" y="852"/>
                  </a:cubicBezTo>
                  <a:cubicBezTo>
                    <a:pt x="643" y="852"/>
                    <a:pt x="761" y="839"/>
                    <a:pt x="882" y="810"/>
                  </a:cubicBezTo>
                  <a:cubicBezTo>
                    <a:pt x="1311" y="715"/>
                    <a:pt x="1644" y="429"/>
                    <a:pt x="1573" y="215"/>
                  </a:cubicBezTo>
                  <a:cubicBezTo>
                    <a:pt x="1549" y="120"/>
                    <a:pt x="1454" y="48"/>
                    <a:pt x="133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g5552a0a7784c1f3_148"/>
            <p:cNvSpPr/>
            <p:nvPr/>
          </p:nvSpPr>
          <p:spPr>
            <a:xfrm>
              <a:off x="5144375" y="3202275"/>
              <a:ext cx="25250" cy="71300"/>
            </a:xfrm>
            <a:custGeom>
              <a:rect b="b" l="l" r="r" t="t"/>
              <a:pathLst>
                <a:path extrusionOk="0" h="2852" w="1010">
                  <a:moveTo>
                    <a:pt x="220" y="1"/>
                  </a:moveTo>
                  <a:cubicBezTo>
                    <a:pt x="113" y="1"/>
                    <a:pt x="1" y="86"/>
                    <a:pt x="29" y="212"/>
                  </a:cubicBezTo>
                  <a:cubicBezTo>
                    <a:pt x="196" y="950"/>
                    <a:pt x="386" y="1688"/>
                    <a:pt x="553" y="2403"/>
                  </a:cubicBezTo>
                  <a:cubicBezTo>
                    <a:pt x="577" y="2522"/>
                    <a:pt x="601" y="2617"/>
                    <a:pt x="624" y="2712"/>
                  </a:cubicBezTo>
                  <a:cubicBezTo>
                    <a:pt x="654" y="2810"/>
                    <a:pt x="728" y="2852"/>
                    <a:pt x="801" y="2852"/>
                  </a:cubicBezTo>
                  <a:cubicBezTo>
                    <a:pt x="906" y="2852"/>
                    <a:pt x="1010" y="2767"/>
                    <a:pt x="982" y="2641"/>
                  </a:cubicBezTo>
                  <a:cubicBezTo>
                    <a:pt x="815" y="1903"/>
                    <a:pt x="624" y="1164"/>
                    <a:pt x="458" y="450"/>
                  </a:cubicBezTo>
                  <a:cubicBezTo>
                    <a:pt x="434" y="331"/>
                    <a:pt x="410" y="236"/>
                    <a:pt x="386" y="140"/>
                  </a:cubicBezTo>
                  <a:cubicBezTo>
                    <a:pt x="367" y="42"/>
                    <a:pt x="295" y="1"/>
                    <a:pt x="22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g5552a0a7784c1f3_148"/>
            <p:cNvSpPr/>
            <p:nvPr/>
          </p:nvSpPr>
          <p:spPr>
            <a:xfrm>
              <a:off x="5144500" y="3263200"/>
              <a:ext cx="42875" cy="22375"/>
            </a:xfrm>
            <a:custGeom>
              <a:rect b="b" l="l" r="r" t="t"/>
              <a:pathLst>
                <a:path extrusionOk="0" h="895" w="1715">
                  <a:moveTo>
                    <a:pt x="1089" y="0"/>
                  </a:moveTo>
                  <a:cubicBezTo>
                    <a:pt x="986" y="0"/>
                    <a:pt x="875" y="12"/>
                    <a:pt x="762" y="37"/>
                  </a:cubicBezTo>
                  <a:cubicBezTo>
                    <a:pt x="310" y="132"/>
                    <a:pt x="0" y="418"/>
                    <a:pt x="48" y="633"/>
                  </a:cubicBezTo>
                  <a:cubicBezTo>
                    <a:pt x="82" y="789"/>
                    <a:pt x="306" y="894"/>
                    <a:pt x="600" y="894"/>
                  </a:cubicBezTo>
                  <a:cubicBezTo>
                    <a:pt x="710" y="894"/>
                    <a:pt x="830" y="879"/>
                    <a:pt x="953" y="847"/>
                  </a:cubicBezTo>
                  <a:cubicBezTo>
                    <a:pt x="1381" y="752"/>
                    <a:pt x="1715" y="466"/>
                    <a:pt x="1643" y="252"/>
                  </a:cubicBezTo>
                  <a:cubicBezTo>
                    <a:pt x="1608" y="94"/>
                    <a:pt x="1379" y="0"/>
                    <a:pt x="108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g5552a0a7784c1f3_148"/>
            <p:cNvSpPr/>
            <p:nvPr/>
          </p:nvSpPr>
          <p:spPr>
            <a:xfrm>
              <a:off x="5144500" y="3263075"/>
              <a:ext cx="40500" cy="21300"/>
            </a:xfrm>
            <a:custGeom>
              <a:rect b="b" l="l" r="r" t="t"/>
              <a:pathLst>
                <a:path extrusionOk="0" h="852" w="1620">
                  <a:moveTo>
                    <a:pt x="1106" y="0"/>
                  </a:moveTo>
                  <a:cubicBezTo>
                    <a:pt x="1000" y="0"/>
                    <a:pt x="883" y="14"/>
                    <a:pt x="762" y="42"/>
                  </a:cubicBezTo>
                  <a:cubicBezTo>
                    <a:pt x="310" y="137"/>
                    <a:pt x="0" y="423"/>
                    <a:pt x="48" y="638"/>
                  </a:cubicBezTo>
                  <a:cubicBezTo>
                    <a:pt x="72" y="733"/>
                    <a:pt x="167" y="804"/>
                    <a:pt x="310" y="852"/>
                  </a:cubicBezTo>
                  <a:cubicBezTo>
                    <a:pt x="286" y="828"/>
                    <a:pt x="286" y="828"/>
                    <a:pt x="286" y="804"/>
                  </a:cubicBezTo>
                  <a:cubicBezTo>
                    <a:pt x="215" y="566"/>
                    <a:pt x="548" y="304"/>
                    <a:pt x="977" y="209"/>
                  </a:cubicBezTo>
                  <a:cubicBezTo>
                    <a:pt x="1096" y="173"/>
                    <a:pt x="1215" y="155"/>
                    <a:pt x="1325" y="155"/>
                  </a:cubicBezTo>
                  <a:cubicBezTo>
                    <a:pt x="1435" y="155"/>
                    <a:pt x="1536" y="173"/>
                    <a:pt x="1620" y="209"/>
                  </a:cubicBezTo>
                  <a:cubicBezTo>
                    <a:pt x="1553" y="75"/>
                    <a:pt x="1357" y="0"/>
                    <a:pt x="110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g5552a0a7784c1f3_148"/>
            <p:cNvSpPr/>
            <p:nvPr/>
          </p:nvSpPr>
          <p:spPr>
            <a:xfrm>
              <a:off x="5210375" y="3077075"/>
              <a:ext cx="75500" cy="24050"/>
            </a:xfrm>
            <a:custGeom>
              <a:rect b="b" l="l" r="r" t="t"/>
              <a:pathLst>
                <a:path extrusionOk="0" h="962" w="3020">
                  <a:moveTo>
                    <a:pt x="2766" y="0"/>
                  </a:moveTo>
                  <a:cubicBezTo>
                    <a:pt x="2752" y="0"/>
                    <a:pt x="2738" y="2"/>
                    <a:pt x="2723" y="5"/>
                  </a:cubicBezTo>
                  <a:cubicBezTo>
                    <a:pt x="1985" y="171"/>
                    <a:pt x="1271" y="362"/>
                    <a:pt x="533" y="528"/>
                  </a:cubicBezTo>
                  <a:cubicBezTo>
                    <a:pt x="437" y="552"/>
                    <a:pt x="318" y="576"/>
                    <a:pt x="223" y="600"/>
                  </a:cubicBezTo>
                  <a:cubicBezTo>
                    <a:pt x="1" y="667"/>
                    <a:pt x="69" y="962"/>
                    <a:pt x="273" y="962"/>
                  </a:cubicBezTo>
                  <a:cubicBezTo>
                    <a:pt x="287" y="962"/>
                    <a:pt x="302" y="960"/>
                    <a:pt x="318" y="957"/>
                  </a:cubicBezTo>
                  <a:cubicBezTo>
                    <a:pt x="1033" y="790"/>
                    <a:pt x="1771" y="600"/>
                    <a:pt x="2509" y="433"/>
                  </a:cubicBezTo>
                  <a:cubicBezTo>
                    <a:pt x="2604" y="409"/>
                    <a:pt x="2700" y="386"/>
                    <a:pt x="2819" y="362"/>
                  </a:cubicBezTo>
                  <a:cubicBezTo>
                    <a:pt x="3020" y="317"/>
                    <a:pt x="2969" y="0"/>
                    <a:pt x="276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g5552a0a7784c1f3_148"/>
            <p:cNvSpPr/>
            <p:nvPr/>
          </p:nvSpPr>
          <p:spPr>
            <a:xfrm>
              <a:off x="5271900" y="3060375"/>
              <a:ext cx="25625" cy="40175"/>
            </a:xfrm>
            <a:custGeom>
              <a:rect b="b" l="l" r="r" t="t"/>
              <a:pathLst>
                <a:path extrusionOk="0" h="1607" w="1025">
                  <a:moveTo>
                    <a:pt x="359" y="1"/>
                  </a:moveTo>
                  <a:cubicBezTo>
                    <a:pt x="343" y="1"/>
                    <a:pt x="326" y="2"/>
                    <a:pt x="310" y="6"/>
                  </a:cubicBezTo>
                  <a:cubicBezTo>
                    <a:pt x="96" y="53"/>
                    <a:pt x="0" y="458"/>
                    <a:pt x="96" y="911"/>
                  </a:cubicBezTo>
                  <a:cubicBezTo>
                    <a:pt x="207" y="1310"/>
                    <a:pt x="442" y="1606"/>
                    <a:pt x="647" y="1606"/>
                  </a:cubicBezTo>
                  <a:cubicBezTo>
                    <a:pt x="662" y="1606"/>
                    <a:pt x="676" y="1605"/>
                    <a:pt x="691" y="1601"/>
                  </a:cubicBezTo>
                  <a:cubicBezTo>
                    <a:pt x="929" y="1554"/>
                    <a:pt x="1024" y="1149"/>
                    <a:pt x="905" y="696"/>
                  </a:cubicBezTo>
                  <a:cubicBezTo>
                    <a:pt x="817" y="297"/>
                    <a:pt x="583" y="1"/>
                    <a:pt x="35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g5552a0a7784c1f3_148"/>
            <p:cNvSpPr/>
            <p:nvPr/>
          </p:nvSpPr>
          <p:spPr>
            <a:xfrm>
              <a:off x="5271900" y="3061100"/>
              <a:ext cx="22650" cy="39450"/>
            </a:xfrm>
            <a:custGeom>
              <a:rect b="b" l="l" r="r" t="t"/>
              <a:pathLst>
                <a:path extrusionOk="0" h="1578" w="906">
                  <a:moveTo>
                    <a:pt x="262" y="1"/>
                  </a:moveTo>
                  <a:lnTo>
                    <a:pt x="262" y="1"/>
                  </a:lnTo>
                  <a:cubicBezTo>
                    <a:pt x="72" y="96"/>
                    <a:pt x="0" y="477"/>
                    <a:pt x="96" y="882"/>
                  </a:cubicBezTo>
                  <a:cubicBezTo>
                    <a:pt x="207" y="1281"/>
                    <a:pt x="442" y="1577"/>
                    <a:pt x="647" y="1577"/>
                  </a:cubicBezTo>
                  <a:cubicBezTo>
                    <a:pt x="662" y="1577"/>
                    <a:pt x="676" y="1576"/>
                    <a:pt x="691" y="1572"/>
                  </a:cubicBezTo>
                  <a:cubicBezTo>
                    <a:pt x="786" y="1548"/>
                    <a:pt x="858" y="1453"/>
                    <a:pt x="905" y="1334"/>
                  </a:cubicBezTo>
                  <a:lnTo>
                    <a:pt x="905" y="1334"/>
                  </a:lnTo>
                  <a:cubicBezTo>
                    <a:pt x="905" y="1334"/>
                    <a:pt x="882" y="1334"/>
                    <a:pt x="858" y="1358"/>
                  </a:cubicBezTo>
                  <a:cubicBezTo>
                    <a:pt x="843" y="1361"/>
                    <a:pt x="828" y="1363"/>
                    <a:pt x="813" y="1363"/>
                  </a:cubicBezTo>
                  <a:cubicBezTo>
                    <a:pt x="605" y="1363"/>
                    <a:pt x="351" y="1065"/>
                    <a:pt x="262" y="644"/>
                  </a:cubicBezTo>
                  <a:cubicBezTo>
                    <a:pt x="191" y="405"/>
                    <a:pt x="215" y="167"/>
                    <a:pt x="26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g5552a0a7784c1f3_148"/>
            <p:cNvSpPr/>
            <p:nvPr/>
          </p:nvSpPr>
          <p:spPr>
            <a:xfrm>
              <a:off x="4970425" y="3134800"/>
              <a:ext cx="75475" cy="24075"/>
            </a:xfrm>
            <a:custGeom>
              <a:rect b="b" l="l" r="r" t="t"/>
              <a:pathLst>
                <a:path extrusionOk="0" h="963" w="3019">
                  <a:moveTo>
                    <a:pt x="2765" y="1"/>
                  </a:moveTo>
                  <a:cubicBezTo>
                    <a:pt x="2752" y="1"/>
                    <a:pt x="2738" y="2"/>
                    <a:pt x="2724" y="6"/>
                  </a:cubicBezTo>
                  <a:cubicBezTo>
                    <a:pt x="1986" y="172"/>
                    <a:pt x="1272" y="363"/>
                    <a:pt x="533" y="529"/>
                  </a:cubicBezTo>
                  <a:cubicBezTo>
                    <a:pt x="438" y="553"/>
                    <a:pt x="319" y="577"/>
                    <a:pt x="224" y="601"/>
                  </a:cubicBezTo>
                  <a:cubicBezTo>
                    <a:pt x="0" y="646"/>
                    <a:pt x="70" y="962"/>
                    <a:pt x="257" y="962"/>
                  </a:cubicBezTo>
                  <a:cubicBezTo>
                    <a:pt x="269" y="962"/>
                    <a:pt x="282" y="961"/>
                    <a:pt x="295" y="958"/>
                  </a:cubicBezTo>
                  <a:cubicBezTo>
                    <a:pt x="1033" y="768"/>
                    <a:pt x="1772" y="601"/>
                    <a:pt x="2486" y="434"/>
                  </a:cubicBezTo>
                  <a:cubicBezTo>
                    <a:pt x="2605" y="410"/>
                    <a:pt x="2700" y="387"/>
                    <a:pt x="2796" y="363"/>
                  </a:cubicBezTo>
                  <a:cubicBezTo>
                    <a:pt x="3018" y="296"/>
                    <a:pt x="2950" y="1"/>
                    <a:pt x="276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g5552a0a7784c1f3_148"/>
            <p:cNvSpPr/>
            <p:nvPr/>
          </p:nvSpPr>
          <p:spPr>
            <a:xfrm>
              <a:off x="4959325" y="3135400"/>
              <a:ext cx="25625" cy="40150"/>
            </a:xfrm>
            <a:custGeom>
              <a:rect b="b" l="l" r="r" t="t"/>
              <a:pathLst>
                <a:path extrusionOk="0" h="1606" w="1025">
                  <a:moveTo>
                    <a:pt x="355" y="0"/>
                  </a:moveTo>
                  <a:cubicBezTo>
                    <a:pt x="340" y="0"/>
                    <a:pt x="325" y="2"/>
                    <a:pt x="310" y="5"/>
                  </a:cubicBezTo>
                  <a:cubicBezTo>
                    <a:pt x="96" y="53"/>
                    <a:pt x="1" y="458"/>
                    <a:pt x="96" y="910"/>
                  </a:cubicBezTo>
                  <a:cubicBezTo>
                    <a:pt x="207" y="1310"/>
                    <a:pt x="442" y="1606"/>
                    <a:pt x="647" y="1606"/>
                  </a:cubicBezTo>
                  <a:cubicBezTo>
                    <a:pt x="662" y="1606"/>
                    <a:pt x="677" y="1604"/>
                    <a:pt x="691" y="1601"/>
                  </a:cubicBezTo>
                  <a:cubicBezTo>
                    <a:pt x="930" y="1553"/>
                    <a:pt x="1025" y="1148"/>
                    <a:pt x="906" y="696"/>
                  </a:cubicBezTo>
                  <a:cubicBezTo>
                    <a:pt x="817" y="297"/>
                    <a:pt x="563" y="0"/>
                    <a:pt x="35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g5552a0a7784c1f3_148"/>
            <p:cNvSpPr/>
            <p:nvPr/>
          </p:nvSpPr>
          <p:spPr>
            <a:xfrm>
              <a:off x="4961725" y="3135400"/>
              <a:ext cx="22650" cy="39450"/>
            </a:xfrm>
            <a:custGeom>
              <a:rect b="b" l="l" r="r" t="t"/>
              <a:pathLst>
                <a:path extrusionOk="0" h="1578" w="906">
                  <a:moveTo>
                    <a:pt x="259" y="0"/>
                  </a:moveTo>
                  <a:cubicBezTo>
                    <a:pt x="244" y="0"/>
                    <a:pt x="229" y="2"/>
                    <a:pt x="214" y="5"/>
                  </a:cubicBezTo>
                  <a:cubicBezTo>
                    <a:pt x="119" y="29"/>
                    <a:pt x="48" y="124"/>
                    <a:pt x="0" y="243"/>
                  </a:cubicBezTo>
                  <a:cubicBezTo>
                    <a:pt x="24" y="243"/>
                    <a:pt x="48" y="243"/>
                    <a:pt x="48" y="220"/>
                  </a:cubicBezTo>
                  <a:cubicBezTo>
                    <a:pt x="64" y="216"/>
                    <a:pt x="80" y="215"/>
                    <a:pt x="97" y="215"/>
                  </a:cubicBezTo>
                  <a:cubicBezTo>
                    <a:pt x="321" y="215"/>
                    <a:pt x="554" y="512"/>
                    <a:pt x="643" y="934"/>
                  </a:cubicBezTo>
                  <a:cubicBezTo>
                    <a:pt x="715" y="1172"/>
                    <a:pt x="715" y="1410"/>
                    <a:pt x="643" y="1577"/>
                  </a:cubicBezTo>
                  <a:cubicBezTo>
                    <a:pt x="834" y="1482"/>
                    <a:pt x="905" y="1101"/>
                    <a:pt x="810" y="696"/>
                  </a:cubicBezTo>
                  <a:cubicBezTo>
                    <a:pt x="721" y="297"/>
                    <a:pt x="467" y="0"/>
                    <a:pt x="25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g5552a0a7784c1f3_148"/>
            <p:cNvSpPr/>
            <p:nvPr/>
          </p:nvSpPr>
          <p:spPr>
            <a:xfrm>
              <a:off x="5166850" y="2990325"/>
              <a:ext cx="42900" cy="59200"/>
            </a:xfrm>
            <a:custGeom>
              <a:rect b="b" l="l" r="r" t="t"/>
              <a:pathLst>
                <a:path extrusionOk="0" h="2368" w="1716">
                  <a:moveTo>
                    <a:pt x="1476" y="1"/>
                  </a:moveTo>
                  <a:cubicBezTo>
                    <a:pt x="1427" y="1"/>
                    <a:pt x="1379" y="21"/>
                    <a:pt x="1345" y="69"/>
                  </a:cubicBezTo>
                  <a:cubicBezTo>
                    <a:pt x="964" y="664"/>
                    <a:pt x="606" y="1260"/>
                    <a:pt x="249" y="1855"/>
                  </a:cubicBezTo>
                  <a:cubicBezTo>
                    <a:pt x="202" y="1950"/>
                    <a:pt x="130" y="2022"/>
                    <a:pt x="83" y="2117"/>
                  </a:cubicBezTo>
                  <a:cubicBezTo>
                    <a:pt x="1" y="2248"/>
                    <a:pt x="122" y="2368"/>
                    <a:pt x="236" y="2368"/>
                  </a:cubicBezTo>
                  <a:cubicBezTo>
                    <a:pt x="288" y="2368"/>
                    <a:pt x="339" y="2343"/>
                    <a:pt x="368" y="2284"/>
                  </a:cubicBezTo>
                  <a:cubicBezTo>
                    <a:pt x="749" y="1688"/>
                    <a:pt x="1107" y="1093"/>
                    <a:pt x="1464" y="498"/>
                  </a:cubicBezTo>
                  <a:cubicBezTo>
                    <a:pt x="1535" y="426"/>
                    <a:pt x="1583" y="331"/>
                    <a:pt x="1631" y="260"/>
                  </a:cubicBezTo>
                  <a:cubicBezTo>
                    <a:pt x="1715" y="124"/>
                    <a:pt x="1595" y="1"/>
                    <a:pt x="14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g5552a0a7784c1f3_148"/>
            <p:cNvSpPr/>
            <p:nvPr/>
          </p:nvSpPr>
          <p:spPr>
            <a:xfrm>
              <a:off x="5187350" y="2977400"/>
              <a:ext cx="38125" cy="25975"/>
            </a:xfrm>
            <a:custGeom>
              <a:rect b="b" l="l" r="r" t="t"/>
              <a:pathLst>
                <a:path extrusionOk="0" h="1039" w="1525">
                  <a:moveTo>
                    <a:pt x="393" y="0"/>
                  </a:moveTo>
                  <a:cubicBezTo>
                    <a:pt x="262" y="0"/>
                    <a:pt x="162" y="37"/>
                    <a:pt x="120" y="110"/>
                  </a:cubicBezTo>
                  <a:cubicBezTo>
                    <a:pt x="1" y="300"/>
                    <a:pt x="191" y="634"/>
                    <a:pt x="572" y="848"/>
                  </a:cubicBezTo>
                  <a:cubicBezTo>
                    <a:pt x="777" y="971"/>
                    <a:pt x="989" y="1039"/>
                    <a:pt x="1156" y="1039"/>
                  </a:cubicBezTo>
                  <a:cubicBezTo>
                    <a:pt x="1280" y="1039"/>
                    <a:pt x="1379" y="1001"/>
                    <a:pt x="1430" y="919"/>
                  </a:cubicBezTo>
                  <a:cubicBezTo>
                    <a:pt x="1525" y="729"/>
                    <a:pt x="1334" y="396"/>
                    <a:pt x="977" y="181"/>
                  </a:cubicBezTo>
                  <a:cubicBezTo>
                    <a:pt x="776" y="61"/>
                    <a:pt x="560" y="0"/>
                    <a:pt x="39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g5552a0a7784c1f3_148"/>
            <p:cNvSpPr/>
            <p:nvPr/>
          </p:nvSpPr>
          <p:spPr>
            <a:xfrm>
              <a:off x="5188550" y="2981325"/>
              <a:ext cx="35750" cy="22050"/>
            </a:xfrm>
            <a:custGeom>
              <a:rect b="b" l="l" r="r" t="t"/>
              <a:pathLst>
                <a:path extrusionOk="0" h="882" w="1430">
                  <a:moveTo>
                    <a:pt x="48" y="0"/>
                  </a:moveTo>
                  <a:cubicBezTo>
                    <a:pt x="0" y="191"/>
                    <a:pt x="191" y="477"/>
                    <a:pt x="524" y="691"/>
                  </a:cubicBezTo>
                  <a:cubicBezTo>
                    <a:pt x="729" y="814"/>
                    <a:pt x="941" y="882"/>
                    <a:pt x="1108" y="882"/>
                  </a:cubicBezTo>
                  <a:cubicBezTo>
                    <a:pt x="1232" y="882"/>
                    <a:pt x="1331" y="844"/>
                    <a:pt x="1382" y="762"/>
                  </a:cubicBezTo>
                  <a:cubicBezTo>
                    <a:pt x="1429" y="691"/>
                    <a:pt x="1406" y="572"/>
                    <a:pt x="1358" y="453"/>
                  </a:cubicBezTo>
                  <a:cubicBezTo>
                    <a:pt x="1334" y="477"/>
                    <a:pt x="1334" y="500"/>
                    <a:pt x="1334" y="500"/>
                  </a:cubicBezTo>
                  <a:cubicBezTo>
                    <a:pt x="1281" y="585"/>
                    <a:pt x="1176" y="628"/>
                    <a:pt x="1045" y="628"/>
                  </a:cubicBezTo>
                  <a:cubicBezTo>
                    <a:pt x="881" y="628"/>
                    <a:pt x="675" y="561"/>
                    <a:pt x="477" y="429"/>
                  </a:cubicBezTo>
                  <a:cubicBezTo>
                    <a:pt x="262" y="310"/>
                    <a:pt x="120" y="167"/>
                    <a:pt x="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g5552a0a7784c1f3_148"/>
            <p:cNvSpPr/>
            <p:nvPr/>
          </p:nvSpPr>
          <p:spPr>
            <a:xfrm>
              <a:off x="5046950" y="3186200"/>
              <a:ext cx="42525" cy="59400"/>
            </a:xfrm>
            <a:custGeom>
              <a:rect b="b" l="l" r="r" t="t"/>
              <a:pathLst>
                <a:path extrusionOk="0" h="2376" w="1701">
                  <a:moveTo>
                    <a:pt x="1461" y="1"/>
                  </a:moveTo>
                  <a:cubicBezTo>
                    <a:pt x="1413" y="1"/>
                    <a:pt x="1365" y="21"/>
                    <a:pt x="1330" y="69"/>
                  </a:cubicBezTo>
                  <a:cubicBezTo>
                    <a:pt x="973" y="664"/>
                    <a:pt x="592" y="1284"/>
                    <a:pt x="235" y="1879"/>
                  </a:cubicBezTo>
                  <a:cubicBezTo>
                    <a:pt x="187" y="1950"/>
                    <a:pt x="139" y="2046"/>
                    <a:pt x="68" y="2117"/>
                  </a:cubicBezTo>
                  <a:cubicBezTo>
                    <a:pt x="0" y="2253"/>
                    <a:pt x="125" y="2376"/>
                    <a:pt x="246" y="2376"/>
                  </a:cubicBezTo>
                  <a:cubicBezTo>
                    <a:pt x="295" y="2376"/>
                    <a:pt x="343" y="2356"/>
                    <a:pt x="378" y="2308"/>
                  </a:cubicBezTo>
                  <a:cubicBezTo>
                    <a:pt x="735" y="1712"/>
                    <a:pt x="1092" y="1117"/>
                    <a:pt x="1473" y="521"/>
                  </a:cubicBezTo>
                  <a:cubicBezTo>
                    <a:pt x="1521" y="426"/>
                    <a:pt x="1568" y="331"/>
                    <a:pt x="1616" y="260"/>
                  </a:cubicBezTo>
                  <a:cubicBezTo>
                    <a:pt x="1701" y="124"/>
                    <a:pt x="1581" y="1"/>
                    <a:pt x="146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g5552a0a7784c1f3_148"/>
            <p:cNvSpPr/>
            <p:nvPr/>
          </p:nvSpPr>
          <p:spPr>
            <a:xfrm>
              <a:off x="5030775" y="3232550"/>
              <a:ext cx="38125" cy="26000"/>
            </a:xfrm>
            <a:custGeom>
              <a:rect b="b" l="l" r="r" t="t"/>
              <a:pathLst>
                <a:path extrusionOk="0" h="1040" w="1525">
                  <a:moveTo>
                    <a:pt x="394" y="1"/>
                  </a:moveTo>
                  <a:cubicBezTo>
                    <a:pt x="269" y="1"/>
                    <a:pt x="171" y="39"/>
                    <a:pt x="120" y="120"/>
                  </a:cubicBezTo>
                  <a:cubicBezTo>
                    <a:pt x="1" y="311"/>
                    <a:pt x="215" y="620"/>
                    <a:pt x="572" y="858"/>
                  </a:cubicBezTo>
                  <a:cubicBezTo>
                    <a:pt x="773" y="979"/>
                    <a:pt x="982" y="1039"/>
                    <a:pt x="1147" y="1039"/>
                  </a:cubicBezTo>
                  <a:cubicBezTo>
                    <a:pt x="1275" y="1039"/>
                    <a:pt x="1377" y="1003"/>
                    <a:pt x="1429" y="930"/>
                  </a:cubicBezTo>
                  <a:cubicBezTo>
                    <a:pt x="1525" y="739"/>
                    <a:pt x="1334" y="406"/>
                    <a:pt x="977" y="192"/>
                  </a:cubicBezTo>
                  <a:cubicBezTo>
                    <a:pt x="772" y="69"/>
                    <a:pt x="560" y="1"/>
                    <a:pt x="39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g5552a0a7784c1f3_148"/>
            <p:cNvSpPr/>
            <p:nvPr/>
          </p:nvSpPr>
          <p:spPr>
            <a:xfrm>
              <a:off x="5032575" y="3232550"/>
              <a:ext cx="35725" cy="22075"/>
            </a:xfrm>
            <a:custGeom>
              <a:rect b="b" l="l" r="r" t="t"/>
              <a:pathLst>
                <a:path extrusionOk="0" h="883" w="1429">
                  <a:moveTo>
                    <a:pt x="322" y="1"/>
                  </a:moveTo>
                  <a:cubicBezTo>
                    <a:pt x="197" y="1"/>
                    <a:pt x="99" y="39"/>
                    <a:pt x="48" y="120"/>
                  </a:cubicBezTo>
                  <a:cubicBezTo>
                    <a:pt x="0" y="192"/>
                    <a:pt x="0" y="311"/>
                    <a:pt x="71" y="430"/>
                  </a:cubicBezTo>
                  <a:cubicBezTo>
                    <a:pt x="71" y="406"/>
                    <a:pt x="71" y="382"/>
                    <a:pt x="95" y="382"/>
                  </a:cubicBezTo>
                  <a:cubicBezTo>
                    <a:pt x="138" y="297"/>
                    <a:pt x="236" y="255"/>
                    <a:pt x="367" y="255"/>
                  </a:cubicBezTo>
                  <a:cubicBezTo>
                    <a:pt x="529" y="255"/>
                    <a:pt x="741" y="321"/>
                    <a:pt x="953" y="454"/>
                  </a:cubicBezTo>
                  <a:cubicBezTo>
                    <a:pt x="1143" y="573"/>
                    <a:pt x="1286" y="716"/>
                    <a:pt x="1357" y="882"/>
                  </a:cubicBezTo>
                  <a:cubicBezTo>
                    <a:pt x="1429" y="692"/>
                    <a:pt x="1238" y="382"/>
                    <a:pt x="905" y="192"/>
                  </a:cubicBezTo>
                  <a:cubicBezTo>
                    <a:pt x="700" y="69"/>
                    <a:pt x="488" y="1"/>
                    <a:pt x="32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g5552a0a7784c1f3_148"/>
            <p:cNvSpPr/>
            <p:nvPr/>
          </p:nvSpPr>
          <p:spPr>
            <a:xfrm>
              <a:off x="5194700" y="3158025"/>
              <a:ext cx="63375" cy="40100"/>
            </a:xfrm>
            <a:custGeom>
              <a:rect b="b" l="l" r="r" t="t"/>
              <a:pathLst>
                <a:path extrusionOk="0" h="1604" w="2535">
                  <a:moveTo>
                    <a:pt x="234" y="1"/>
                  </a:moveTo>
                  <a:cubicBezTo>
                    <a:pt x="90" y="1"/>
                    <a:pt x="1" y="216"/>
                    <a:pt x="159" y="315"/>
                  </a:cubicBezTo>
                  <a:cubicBezTo>
                    <a:pt x="755" y="696"/>
                    <a:pt x="1350" y="1053"/>
                    <a:pt x="1945" y="1410"/>
                  </a:cubicBezTo>
                  <a:cubicBezTo>
                    <a:pt x="2017" y="1458"/>
                    <a:pt x="2112" y="1529"/>
                    <a:pt x="2184" y="1577"/>
                  </a:cubicBezTo>
                  <a:cubicBezTo>
                    <a:pt x="2214" y="1596"/>
                    <a:pt x="2244" y="1604"/>
                    <a:pt x="2272" y="1604"/>
                  </a:cubicBezTo>
                  <a:cubicBezTo>
                    <a:pt x="2425" y="1604"/>
                    <a:pt x="2535" y="1372"/>
                    <a:pt x="2374" y="1291"/>
                  </a:cubicBezTo>
                  <a:cubicBezTo>
                    <a:pt x="1779" y="910"/>
                    <a:pt x="1183" y="553"/>
                    <a:pt x="588" y="196"/>
                  </a:cubicBezTo>
                  <a:cubicBezTo>
                    <a:pt x="493" y="124"/>
                    <a:pt x="421" y="77"/>
                    <a:pt x="326" y="29"/>
                  </a:cubicBezTo>
                  <a:cubicBezTo>
                    <a:pt x="294" y="9"/>
                    <a:pt x="263" y="1"/>
                    <a:pt x="23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g5552a0a7784c1f3_148"/>
            <p:cNvSpPr/>
            <p:nvPr/>
          </p:nvSpPr>
          <p:spPr>
            <a:xfrm>
              <a:off x="5241525" y="3178975"/>
              <a:ext cx="29200" cy="34250"/>
            </a:xfrm>
            <a:custGeom>
              <a:rect b="b" l="l" r="r" t="t"/>
              <a:pathLst>
                <a:path extrusionOk="0" h="1370" w="1168">
                  <a:moveTo>
                    <a:pt x="867" y="0"/>
                  </a:moveTo>
                  <a:cubicBezTo>
                    <a:pt x="675" y="0"/>
                    <a:pt x="416" y="182"/>
                    <a:pt x="239" y="477"/>
                  </a:cubicBezTo>
                  <a:cubicBezTo>
                    <a:pt x="25" y="858"/>
                    <a:pt x="1" y="1239"/>
                    <a:pt x="168" y="1334"/>
                  </a:cubicBezTo>
                  <a:cubicBezTo>
                    <a:pt x="206" y="1358"/>
                    <a:pt x="250" y="1370"/>
                    <a:pt x="297" y="1370"/>
                  </a:cubicBezTo>
                  <a:cubicBezTo>
                    <a:pt x="487" y="1370"/>
                    <a:pt x="734" y="1187"/>
                    <a:pt x="906" y="882"/>
                  </a:cubicBezTo>
                  <a:cubicBezTo>
                    <a:pt x="1120" y="525"/>
                    <a:pt x="1168" y="144"/>
                    <a:pt x="977" y="25"/>
                  </a:cubicBezTo>
                  <a:cubicBezTo>
                    <a:pt x="944" y="8"/>
                    <a:pt x="907" y="0"/>
                    <a:pt x="8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g5552a0a7784c1f3_148"/>
            <p:cNvSpPr/>
            <p:nvPr/>
          </p:nvSpPr>
          <p:spPr>
            <a:xfrm>
              <a:off x="5241525" y="3179225"/>
              <a:ext cx="23250" cy="33950"/>
            </a:xfrm>
            <a:custGeom>
              <a:rect b="b" l="l" r="r" t="t"/>
              <a:pathLst>
                <a:path extrusionOk="0" h="1358" w="930">
                  <a:moveTo>
                    <a:pt x="850" y="1"/>
                  </a:moveTo>
                  <a:cubicBezTo>
                    <a:pt x="666" y="1"/>
                    <a:pt x="425" y="198"/>
                    <a:pt x="239" y="467"/>
                  </a:cubicBezTo>
                  <a:cubicBezTo>
                    <a:pt x="25" y="848"/>
                    <a:pt x="1" y="1229"/>
                    <a:pt x="168" y="1324"/>
                  </a:cubicBezTo>
                  <a:cubicBezTo>
                    <a:pt x="210" y="1346"/>
                    <a:pt x="253" y="1358"/>
                    <a:pt x="298" y="1358"/>
                  </a:cubicBezTo>
                  <a:cubicBezTo>
                    <a:pt x="353" y="1358"/>
                    <a:pt x="412" y="1340"/>
                    <a:pt x="477" y="1301"/>
                  </a:cubicBezTo>
                  <a:lnTo>
                    <a:pt x="430" y="1301"/>
                  </a:lnTo>
                  <a:cubicBezTo>
                    <a:pt x="239" y="1181"/>
                    <a:pt x="287" y="800"/>
                    <a:pt x="501" y="443"/>
                  </a:cubicBezTo>
                  <a:cubicBezTo>
                    <a:pt x="620" y="229"/>
                    <a:pt x="787" y="86"/>
                    <a:pt x="930" y="15"/>
                  </a:cubicBezTo>
                  <a:cubicBezTo>
                    <a:pt x="905" y="5"/>
                    <a:pt x="878" y="1"/>
                    <a:pt x="85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g5552a0a7784c1f3_148"/>
            <p:cNvSpPr/>
            <p:nvPr/>
          </p:nvSpPr>
          <p:spPr>
            <a:xfrm>
              <a:off x="4998775" y="3037800"/>
              <a:ext cx="63375" cy="40100"/>
            </a:xfrm>
            <a:custGeom>
              <a:rect b="b" l="l" r="r" t="t"/>
              <a:pathLst>
                <a:path extrusionOk="0" h="1604" w="2535">
                  <a:moveTo>
                    <a:pt x="241" y="1"/>
                  </a:moveTo>
                  <a:cubicBezTo>
                    <a:pt x="94" y="1"/>
                    <a:pt x="1" y="233"/>
                    <a:pt x="161" y="313"/>
                  </a:cubicBezTo>
                  <a:cubicBezTo>
                    <a:pt x="757" y="694"/>
                    <a:pt x="1352" y="1052"/>
                    <a:pt x="1947" y="1409"/>
                  </a:cubicBezTo>
                  <a:cubicBezTo>
                    <a:pt x="2019" y="1480"/>
                    <a:pt x="2114" y="1528"/>
                    <a:pt x="2186" y="1576"/>
                  </a:cubicBezTo>
                  <a:cubicBezTo>
                    <a:pt x="2217" y="1595"/>
                    <a:pt x="2249" y="1604"/>
                    <a:pt x="2279" y="1604"/>
                  </a:cubicBezTo>
                  <a:cubicBezTo>
                    <a:pt x="2429" y="1604"/>
                    <a:pt x="2535" y="1389"/>
                    <a:pt x="2376" y="1290"/>
                  </a:cubicBezTo>
                  <a:cubicBezTo>
                    <a:pt x="1781" y="909"/>
                    <a:pt x="1185" y="551"/>
                    <a:pt x="590" y="194"/>
                  </a:cubicBezTo>
                  <a:cubicBezTo>
                    <a:pt x="495" y="147"/>
                    <a:pt x="423" y="75"/>
                    <a:pt x="328" y="28"/>
                  </a:cubicBezTo>
                  <a:cubicBezTo>
                    <a:pt x="298" y="9"/>
                    <a:pt x="269" y="1"/>
                    <a:pt x="24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g5552a0a7784c1f3_148"/>
            <p:cNvSpPr/>
            <p:nvPr/>
          </p:nvSpPr>
          <p:spPr>
            <a:xfrm>
              <a:off x="4986125" y="3022700"/>
              <a:ext cx="29200" cy="33950"/>
            </a:xfrm>
            <a:custGeom>
              <a:rect b="b" l="l" r="r" t="t"/>
              <a:pathLst>
                <a:path extrusionOk="0" h="1358" w="1168">
                  <a:moveTo>
                    <a:pt x="850" y="1"/>
                  </a:moveTo>
                  <a:cubicBezTo>
                    <a:pt x="665" y="1"/>
                    <a:pt x="429" y="184"/>
                    <a:pt x="239" y="489"/>
                  </a:cubicBezTo>
                  <a:cubicBezTo>
                    <a:pt x="24" y="846"/>
                    <a:pt x="1" y="1227"/>
                    <a:pt x="191" y="1322"/>
                  </a:cubicBezTo>
                  <a:cubicBezTo>
                    <a:pt x="225" y="1346"/>
                    <a:pt x="265" y="1358"/>
                    <a:pt x="310" y="1358"/>
                  </a:cubicBezTo>
                  <a:cubicBezTo>
                    <a:pt x="487" y="1358"/>
                    <a:pt x="734" y="1179"/>
                    <a:pt x="905" y="894"/>
                  </a:cubicBezTo>
                  <a:cubicBezTo>
                    <a:pt x="1120" y="513"/>
                    <a:pt x="1167" y="131"/>
                    <a:pt x="977" y="36"/>
                  </a:cubicBezTo>
                  <a:cubicBezTo>
                    <a:pt x="939" y="12"/>
                    <a:pt x="896" y="1"/>
                    <a:pt x="85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g5552a0a7784c1f3_148"/>
            <p:cNvSpPr/>
            <p:nvPr/>
          </p:nvSpPr>
          <p:spPr>
            <a:xfrm>
              <a:off x="4992075" y="3022775"/>
              <a:ext cx="23250" cy="33925"/>
            </a:xfrm>
            <a:custGeom>
              <a:rect b="b" l="l" r="r" t="t"/>
              <a:pathLst>
                <a:path extrusionOk="0" h="1357" w="930">
                  <a:moveTo>
                    <a:pt x="618" y="0"/>
                  </a:moveTo>
                  <a:cubicBezTo>
                    <a:pt x="560" y="0"/>
                    <a:pt x="495" y="18"/>
                    <a:pt x="429" y="57"/>
                  </a:cubicBezTo>
                  <a:lnTo>
                    <a:pt x="477" y="57"/>
                  </a:lnTo>
                  <a:cubicBezTo>
                    <a:pt x="667" y="176"/>
                    <a:pt x="644" y="557"/>
                    <a:pt x="429" y="914"/>
                  </a:cubicBezTo>
                  <a:cubicBezTo>
                    <a:pt x="286" y="1129"/>
                    <a:pt x="144" y="1272"/>
                    <a:pt x="1" y="1343"/>
                  </a:cubicBezTo>
                  <a:cubicBezTo>
                    <a:pt x="26" y="1352"/>
                    <a:pt x="52" y="1357"/>
                    <a:pt x="80" y="1357"/>
                  </a:cubicBezTo>
                  <a:cubicBezTo>
                    <a:pt x="264" y="1357"/>
                    <a:pt x="502" y="1160"/>
                    <a:pt x="667" y="891"/>
                  </a:cubicBezTo>
                  <a:cubicBezTo>
                    <a:pt x="906" y="510"/>
                    <a:pt x="929" y="128"/>
                    <a:pt x="739" y="33"/>
                  </a:cubicBezTo>
                  <a:cubicBezTo>
                    <a:pt x="707" y="12"/>
                    <a:pt x="665" y="0"/>
                    <a:pt x="61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g5552a0a7784c1f3_148"/>
            <p:cNvSpPr/>
            <p:nvPr/>
          </p:nvSpPr>
          <p:spPr>
            <a:xfrm>
              <a:off x="4998025" y="2994800"/>
              <a:ext cx="260200" cy="246350"/>
            </a:xfrm>
            <a:custGeom>
              <a:rect b="b" l="l" r="r" t="t"/>
              <a:pathLst>
                <a:path extrusionOk="0" h="9854" w="10408">
                  <a:moveTo>
                    <a:pt x="5197" y="0"/>
                  </a:moveTo>
                  <a:cubicBezTo>
                    <a:pt x="2736" y="0"/>
                    <a:pt x="598" y="1843"/>
                    <a:pt x="310" y="4343"/>
                  </a:cubicBezTo>
                  <a:cubicBezTo>
                    <a:pt x="1" y="7058"/>
                    <a:pt x="1930" y="9511"/>
                    <a:pt x="4621" y="9821"/>
                  </a:cubicBezTo>
                  <a:cubicBezTo>
                    <a:pt x="4811" y="9843"/>
                    <a:pt x="5001" y="9853"/>
                    <a:pt x="5188" y="9853"/>
                  </a:cubicBezTo>
                  <a:cubicBezTo>
                    <a:pt x="7649" y="9853"/>
                    <a:pt x="9788" y="8011"/>
                    <a:pt x="10098" y="5510"/>
                  </a:cubicBezTo>
                  <a:cubicBezTo>
                    <a:pt x="10408" y="2795"/>
                    <a:pt x="8479" y="366"/>
                    <a:pt x="5764" y="33"/>
                  </a:cubicBezTo>
                  <a:cubicBezTo>
                    <a:pt x="5573" y="11"/>
                    <a:pt x="5384" y="0"/>
                    <a:pt x="519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g5552a0a7784c1f3_148"/>
            <p:cNvSpPr/>
            <p:nvPr/>
          </p:nvSpPr>
          <p:spPr>
            <a:xfrm>
              <a:off x="5048050" y="3038375"/>
              <a:ext cx="44675" cy="41900"/>
            </a:xfrm>
            <a:custGeom>
              <a:rect b="b" l="l" r="r" t="t"/>
              <a:pathLst>
                <a:path extrusionOk="0" h="1676" w="1787">
                  <a:moveTo>
                    <a:pt x="1244" y="1"/>
                  </a:moveTo>
                  <a:cubicBezTo>
                    <a:pt x="987" y="1"/>
                    <a:pt x="674" y="155"/>
                    <a:pt x="429" y="433"/>
                  </a:cubicBezTo>
                  <a:cubicBezTo>
                    <a:pt x="72" y="838"/>
                    <a:pt x="0" y="1338"/>
                    <a:pt x="262" y="1576"/>
                  </a:cubicBezTo>
                  <a:cubicBezTo>
                    <a:pt x="344" y="1643"/>
                    <a:pt x="447" y="1676"/>
                    <a:pt x="561" y="1676"/>
                  </a:cubicBezTo>
                  <a:cubicBezTo>
                    <a:pt x="811" y="1676"/>
                    <a:pt x="1112" y="1521"/>
                    <a:pt x="1358" y="1243"/>
                  </a:cubicBezTo>
                  <a:cubicBezTo>
                    <a:pt x="1715" y="838"/>
                    <a:pt x="1786" y="338"/>
                    <a:pt x="1548" y="100"/>
                  </a:cubicBezTo>
                  <a:cubicBezTo>
                    <a:pt x="1466" y="33"/>
                    <a:pt x="1361" y="1"/>
                    <a:pt x="124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g5552a0a7784c1f3_148"/>
            <p:cNvSpPr/>
            <p:nvPr/>
          </p:nvSpPr>
          <p:spPr>
            <a:xfrm>
              <a:off x="5115925" y="3024650"/>
              <a:ext cx="53000" cy="43175"/>
            </a:xfrm>
            <a:custGeom>
              <a:rect b="b" l="l" r="r" t="t"/>
              <a:pathLst>
                <a:path extrusionOk="0" h="1727" w="2120">
                  <a:moveTo>
                    <a:pt x="1147" y="0"/>
                  </a:moveTo>
                  <a:cubicBezTo>
                    <a:pt x="1037" y="0"/>
                    <a:pt x="923" y="17"/>
                    <a:pt x="810" y="53"/>
                  </a:cubicBezTo>
                  <a:cubicBezTo>
                    <a:pt x="310" y="196"/>
                    <a:pt x="0" y="696"/>
                    <a:pt x="119" y="1149"/>
                  </a:cubicBezTo>
                  <a:cubicBezTo>
                    <a:pt x="231" y="1503"/>
                    <a:pt x="577" y="1726"/>
                    <a:pt x="973" y="1726"/>
                  </a:cubicBezTo>
                  <a:cubicBezTo>
                    <a:pt x="1083" y="1726"/>
                    <a:pt x="1196" y="1709"/>
                    <a:pt x="1310" y="1673"/>
                  </a:cubicBezTo>
                  <a:cubicBezTo>
                    <a:pt x="1810" y="1530"/>
                    <a:pt x="2120" y="1030"/>
                    <a:pt x="2000" y="577"/>
                  </a:cubicBezTo>
                  <a:cubicBezTo>
                    <a:pt x="1889" y="223"/>
                    <a:pt x="1543" y="0"/>
                    <a:pt x="11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g5552a0a7784c1f3_148"/>
            <p:cNvSpPr/>
            <p:nvPr/>
          </p:nvSpPr>
          <p:spPr>
            <a:xfrm>
              <a:off x="5027800" y="3099900"/>
              <a:ext cx="56575" cy="52250"/>
            </a:xfrm>
            <a:custGeom>
              <a:rect b="b" l="l" r="r" t="t"/>
              <a:pathLst>
                <a:path extrusionOk="0" h="2090" w="2263">
                  <a:moveTo>
                    <a:pt x="1440" y="0"/>
                  </a:moveTo>
                  <a:cubicBezTo>
                    <a:pt x="1122" y="0"/>
                    <a:pt x="762" y="174"/>
                    <a:pt x="501" y="497"/>
                  </a:cubicBezTo>
                  <a:cubicBezTo>
                    <a:pt x="72" y="973"/>
                    <a:pt x="1" y="1616"/>
                    <a:pt x="358" y="1925"/>
                  </a:cubicBezTo>
                  <a:cubicBezTo>
                    <a:pt x="486" y="2037"/>
                    <a:pt x="648" y="2089"/>
                    <a:pt x="823" y="2089"/>
                  </a:cubicBezTo>
                  <a:cubicBezTo>
                    <a:pt x="1135" y="2089"/>
                    <a:pt x="1488" y="1921"/>
                    <a:pt x="1763" y="1616"/>
                  </a:cubicBezTo>
                  <a:cubicBezTo>
                    <a:pt x="2191" y="1116"/>
                    <a:pt x="2263" y="473"/>
                    <a:pt x="1906" y="163"/>
                  </a:cubicBezTo>
                  <a:cubicBezTo>
                    <a:pt x="1779" y="53"/>
                    <a:pt x="1616" y="0"/>
                    <a:pt x="144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g5552a0a7784c1f3_148"/>
            <p:cNvSpPr/>
            <p:nvPr/>
          </p:nvSpPr>
          <p:spPr>
            <a:xfrm>
              <a:off x="5117700" y="3099575"/>
              <a:ext cx="35750" cy="33475"/>
            </a:xfrm>
            <a:custGeom>
              <a:rect b="b" l="l" r="r" t="t"/>
              <a:pathLst>
                <a:path extrusionOk="0" h="1339" w="1430">
                  <a:moveTo>
                    <a:pt x="975" y="1"/>
                  </a:moveTo>
                  <a:cubicBezTo>
                    <a:pt x="775" y="1"/>
                    <a:pt x="527" y="117"/>
                    <a:pt x="334" y="343"/>
                  </a:cubicBezTo>
                  <a:cubicBezTo>
                    <a:pt x="48" y="652"/>
                    <a:pt x="1" y="1057"/>
                    <a:pt x="215" y="1248"/>
                  </a:cubicBezTo>
                  <a:cubicBezTo>
                    <a:pt x="277" y="1310"/>
                    <a:pt x="361" y="1339"/>
                    <a:pt x="456" y="1339"/>
                  </a:cubicBezTo>
                  <a:cubicBezTo>
                    <a:pt x="655" y="1339"/>
                    <a:pt x="903" y="1211"/>
                    <a:pt x="1096" y="986"/>
                  </a:cubicBezTo>
                  <a:cubicBezTo>
                    <a:pt x="1358" y="676"/>
                    <a:pt x="1429" y="271"/>
                    <a:pt x="1215" y="81"/>
                  </a:cubicBezTo>
                  <a:cubicBezTo>
                    <a:pt x="1154" y="27"/>
                    <a:pt x="1070" y="1"/>
                    <a:pt x="97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g5552a0a7784c1f3_148"/>
            <p:cNvSpPr/>
            <p:nvPr/>
          </p:nvSpPr>
          <p:spPr>
            <a:xfrm>
              <a:off x="5064125" y="3168225"/>
              <a:ext cx="39300" cy="25125"/>
            </a:xfrm>
            <a:custGeom>
              <a:rect b="b" l="l" r="r" t="t"/>
              <a:pathLst>
                <a:path extrusionOk="0" h="1005" w="1572">
                  <a:moveTo>
                    <a:pt x="827" y="0"/>
                  </a:moveTo>
                  <a:cubicBezTo>
                    <a:pt x="806" y="0"/>
                    <a:pt x="784" y="1"/>
                    <a:pt x="762" y="2"/>
                  </a:cubicBezTo>
                  <a:cubicBezTo>
                    <a:pt x="334" y="26"/>
                    <a:pt x="0" y="264"/>
                    <a:pt x="0" y="550"/>
                  </a:cubicBezTo>
                  <a:cubicBezTo>
                    <a:pt x="23" y="798"/>
                    <a:pt x="346" y="1004"/>
                    <a:pt x="745" y="1004"/>
                  </a:cubicBezTo>
                  <a:cubicBezTo>
                    <a:pt x="766" y="1004"/>
                    <a:pt x="788" y="1004"/>
                    <a:pt x="810" y="1002"/>
                  </a:cubicBezTo>
                  <a:cubicBezTo>
                    <a:pt x="1239" y="979"/>
                    <a:pt x="1572" y="740"/>
                    <a:pt x="1548" y="478"/>
                  </a:cubicBezTo>
                  <a:cubicBezTo>
                    <a:pt x="1548" y="207"/>
                    <a:pt x="1226" y="0"/>
                    <a:pt x="82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g5552a0a7784c1f3_148"/>
            <p:cNvSpPr/>
            <p:nvPr/>
          </p:nvSpPr>
          <p:spPr>
            <a:xfrm>
              <a:off x="5183775" y="3078825"/>
              <a:ext cx="40525" cy="44950"/>
            </a:xfrm>
            <a:custGeom>
              <a:rect b="b" l="l" r="r" t="t"/>
              <a:pathLst>
                <a:path extrusionOk="0" h="1798" w="1621">
                  <a:moveTo>
                    <a:pt x="519" y="0"/>
                  </a:moveTo>
                  <a:cubicBezTo>
                    <a:pt x="443" y="0"/>
                    <a:pt x="373" y="17"/>
                    <a:pt x="311" y="54"/>
                  </a:cubicBezTo>
                  <a:cubicBezTo>
                    <a:pt x="1" y="244"/>
                    <a:pt x="1" y="768"/>
                    <a:pt x="263" y="1220"/>
                  </a:cubicBezTo>
                  <a:cubicBezTo>
                    <a:pt x="487" y="1575"/>
                    <a:pt x="813" y="1798"/>
                    <a:pt x="1092" y="1798"/>
                  </a:cubicBezTo>
                  <a:cubicBezTo>
                    <a:pt x="1170" y="1798"/>
                    <a:pt x="1244" y="1781"/>
                    <a:pt x="1311" y="1744"/>
                  </a:cubicBezTo>
                  <a:cubicBezTo>
                    <a:pt x="1597" y="1554"/>
                    <a:pt x="1620" y="1054"/>
                    <a:pt x="1335" y="578"/>
                  </a:cubicBezTo>
                  <a:cubicBezTo>
                    <a:pt x="1129" y="223"/>
                    <a:pt x="793" y="0"/>
                    <a:pt x="51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g5552a0a7784c1f3_148"/>
            <p:cNvSpPr/>
            <p:nvPr/>
          </p:nvSpPr>
          <p:spPr>
            <a:xfrm>
              <a:off x="5148650" y="3151550"/>
              <a:ext cx="50050" cy="46550"/>
            </a:xfrm>
            <a:custGeom>
              <a:rect b="b" l="l" r="r" t="t"/>
              <a:pathLst>
                <a:path extrusionOk="0" h="1862" w="2002">
                  <a:moveTo>
                    <a:pt x="1116" y="1"/>
                  </a:moveTo>
                  <a:cubicBezTo>
                    <a:pt x="847" y="1"/>
                    <a:pt x="566" y="124"/>
                    <a:pt x="358" y="360"/>
                  </a:cubicBezTo>
                  <a:cubicBezTo>
                    <a:pt x="1" y="764"/>
                    <a:pt x="1" y="1360"/>
                    <a:pt x="358" y="1669"/>
                  </a:cubicBezTo>
                  <a:cubicBezTo>
                    <a:pt x="507" y="1798"/>
                    <a:pt x="693" y="1861"/>
                    <a:pt x="886" y="1861"/>
                  </a:cubicBezTo>
                  <a:cubicBezTo>
                    <a:pt x="1155" y="1861"/>
                    <a:pt x="1436" y="1739"/>
                    <a:pt x="1644" y="1503"/>
                  </a:cubicBezTo>
                  <a:cubicBezTo>
                    <a:pt x="2001" y="1098"/>
                    <a:pt x="2001" y="502"/>
                    <a:pt x="1644" y="193"/>
                  </a:cubicBezTo>
                  <a:cubicBezTo>
                    <a:pt x="1495" y="64"/>
                    <a:pt x="1309" y="1"/>
                    <a:pt x="111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6" name="Google Shape;2696;g5552a0a7784c1f3_148"/>
          <p:cNvGrpSpPr/>
          <p:nvPr/>
        </p:nvGrpSpPr>
        <p:grpSpPr>
          <a:xfrm flipH="1">
            <a:off x="2963156" y="2355667"/>
            <a:ext cx="595951" cy="595918"/>
            <a:chOff x="4463875" y="709950"/>
            <a:chExt cx="172250" cy="172775"/>
          </a:xfrm>
        </p:grpSpPr>
        <p:sp>
          <p:nvSpPr>
            <p:cNvPr id="2697" name="Google Shape;2697;g5552a0a7784c1f3_148"/>
            <p:cNvSpPr/>
            <p:nvPr/>
          </p:nvSpPr>
          <p:spPr>
            <a:xfrm>
              <a:off x="4463875" y="709950"/>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g5552a0a7784c1f3_148"/>
            <p:cNvSpPr/>
            <p:nvPr/>
          </p:nvSpPr>
          <p:spPr>
            <a:xfrm>
              <a:off x="4514100" y="761725"/>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g5552a0a7784c1f3_148"/>
            <p:cNvSpPr/>
            <p:nvPr/>
          </p:nvSpPr>
          <p:spPr>
            <a:xfrm>
              <a:off x="4545375" y="751200"/>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g5552a0a7784c1f3_148"/>
            <p:cNvSpPr/>
            <p:nvPr/>
          </p:nvSpPr>
          <p:spPr>
            <a:xfrm>
              <a:off x="4547425" y="773900"/>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g5552a0a7784c1f3_148"/>
            <p:cNvSpPr/>
            <p:nvPr/>
          </p:nvSpPr>
          <p:spPr>
            <a:xfrm>
              <a:off x="4513600" y="793375"/>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g5552a0a7784c1f3_148"/>
            <p:cNvSpPr/>
            <p:nvPr/>
          </p:nvSpPr>
          <p:spPr>
            <a:xfrm>
              <a:off x="4565375" y="768375"/>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g5552a0a7784c1f3_148"/>
            <p:cNvSpPr/>
            <p:nvPr/>
          </p:nvSpPr>
          <p:spPr>
            <a:xfrm>
              <a:off x="4536650" y="791875"/>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5552a0a7784c1f3_148"/>
            <p:cNvSpPr/>
            <p:nvPr/>
          </p:nvSpPr>
          <p:spPr>
            <a:xfrm>
              <a:off x="4569975" y="799050"/>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5552a0a7784c1f3_148"/>
            <p:cNvSpPr/>
            <p:nvPr/>
          </p:nvSpPr>
          <p:spPr>
            <a:xfrm>
              <a:off x="4550000" y="811450"/>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5552a0a7784c1f3_148"/>
            <p:cNvSpPr/>
            <p:nvPr/>
          </p:nvSpPr>
          <p:spPr>
            <a:xfrm>
              <a:off x="4526925" y="813875"/>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7" name="Google Shape;2707;g5552a0a7784c1f3_148"/>
          <p:cNvGrpSpPr/>
          <p:nvPr/>
        </p:nvGrpSpPr>
        <p:grpSpPr>
          <a:xfrm flipH="1">
            <a:off x="367306" y="3661998"/>
            <a:ext cx="595951" cy="595918"/>
            <a:chOff x="4463875" y="709950"/>
            <a:chExt cx="172250" cy="172775"/>
          </a:xfrm>
        </p:grpSpPr>
        <p:sp>
          <p:nvSpPr>
            <p:cNvPr id="2708" name="Google Shape;2708;g5552a0a7784c1f3_148"/>
            <p:cNvSpPr/>
            <p:nvPr/>
          </p:nvSpPr>
          <p:spPr>
            <a:xfrm>
              <a:off x="4463875" y="709950"/>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g5552a0a7784c1f3_148"/>
            <p:cNvSpPr/>
            <p:nvPr/>
          </p:nvSpPr>
          <p:spPr>
            <a:xfrm>
              <a:off x="4514100" y="761725"/>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g5552a0a7784c1f3_148"/>
            <p:cNvSpPr/>
            <p:nvPr/>
          </p:nvSpPr>
          <p:spPr>
            <a:xfrm>
              <a:off x="4545375" y="751200"/>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g5552a0a7784c1f3_148"/>
            <p:cNvSpPr/>
            <p:nvPr/>
          </p:nvSpPr>
          <p:spPr>
            <a:xfrm>
              <a:off x="4547425" y="773900"/>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g5552a0a7784c1f3_148"/>
            <p:cNvSpPr/>
            <p:nvPr/>
          </p:nvSpPr>
          <p:spPr>
            <a:xfrm>
              <a:off x="4513600" y="793375"/>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g5552a0a7784c1f3_148"/>
            <p:cNvSpPr/>
            <p:nvPr/>
          </p:nvSpPr>
          <p:spPr>
            <a:xfrm>
              <a:off x="4565375" y="768375"/>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g5552a0a7784c1f3_148"/>
            <p:cNvSpPr/>
            <p:nvPr/>
          </p:nvSpPr>
          <p:spPr>
            <a:xfrm>
              <a:off x="4536650" y="791875"/>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g5552a0a7784c1f3_148"/>
            <p:cNvSpPr/>
            <p:nvPr/>
          </p:nvSpPr>
          <p:spPr>
            <a:xfrm>
              <a:off x="4569975" y="799050"/>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g5552a0a7784c1f3_148"/>
            <p:cNvSpPr/>
            <p:nvPr/>
          </p:nvSpPr>
          <p:spPr>
            <a:xfrm>
              <a:off x="4550000" y="811450"/>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5552a0a7784c1f3_148"/>
            <p:cNvSpPr/>
            <p:nvPr/>
          </p:nvSpPr>
          <p:spPr>
            <a:xfrm>
              <a:off x="4526925" y="813875"/>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8" name="Google Shape;2718;g5552a0a7784c1f3_148"/>
          <p:cNvGrpSpPr/>
          <p:nvPr/>
        </p:nvGrpSpPr>
        <p:grpSpPr>
          <a:xfrm flipH="1" rot="10800000">
            <a:off x="1560490" y="2311795"/>
            <a:ext cx="595951" cy="595901"/>
            <a:chOff x="4463875" y="709950"/>
            <a:chExt cx="172250" cy="172775"/>
          </a:xfrm>
        </p:grpSpPr>
        <p:sp>
          <p:nvSpPr>
            <p:cNvPr id="2719" name="Google Shape;2719;g5552a0a7784c1f3_148"/>
            <p:cNvSpPr/>
            <p:nvPr/>
          </p:nvSpPr>
          <p:spPr>
            <a:xfrm>
              <a:off x="4463875" y="709950"/>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g5552a0a7784c1f3_148"/>
            <p:cNvSpPr/>
            <p:nvPr/>
          </p:nvSpPr>
          <p:spPr>
            <a:xfrm>
              <a:off x="4514100" y="761725"/>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g5552a0a7784c1f3_148"/>
            <p:cNvSpPr/>
            <p:nvPr/>
          </p:nvSpPr>
          <p:spPr>
            <a:xfrm>
              <a:off x="4545375" y="751200"/>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g5552a0a7784c1f3_148"/>
            <p:cNvSpPr/>
            <p:nvPr/>
          </p:nvSpPr>
          <p:spPr>
            <a:xfrm>
              <a:off x="4547425" y="773900"/>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g5552a0a7784c1f3_148"/>
            <p:cNvSpPr/>
            <p:nvPr/>
          </p:nvSpPr>
          <p:spPr>
            <a:xfrm>
              <a:off x="4513600" y="793375"/>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g5552a0a7784c1f3_148"/>
            <p:cNvSpPr/>
            <p:nvPr/>
          </p:nvSpPr>
          <p:spPr>
            <a:xfrm>
              <a:off x="4565375" y="768375"/>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g5552a0a7784c1f3_148"/>
            <p:cNvSpPr/>
            <p:nvPr/>
          </p:nvSpPr>
          <p:spPr>
            <a:xfrm>
              <a:off x="4536650" y="791875"/>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g5552a0a7784c1f3_148"/>
            <p:cNvSpPr/>
            <p:nvPr/>
          </p:nvSpPr>
          <p:spPr>
            <a:xfrm>
              <a:off x="4569975" y="799050"/>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g5552a0a7784c1f3_148"/>
            <p:cNvSpPr/>
            <p:nvPr/>
          </p:nvSpPr>
          <p:spPr>
            <a:xfrm>
              <a:off x="4550000" y="811450"/>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g5552a0a7784c1f3_148"/>
            <p:cNvSpPr/>
            <p:nvPr/>
          </p:nvSpPr>
          <p:spPr>
            <a:xfrm>
              <a:off x="4526925" y="813875"/>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g29d953b1301_1_37"/>
          <p:cNvSpPr txBox="1"/>
          <p:nvPr>
            <p:ph idx="1" type="subTitle"/>
          </p:nvPr>
        </p:nvSpPr>
        <p:spPr>
          <a:xfrm>
            <a:off x="1091337" y="3791400"/>
            <a:ext cx="2236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734" name="Google Shape;2734;g29d953b1301_1_37"/>
          <p:cNvSpPr txBox="1"/>
          <p:nvPr>
            <p:ph idx="2" type="subTitle"/>
          </p:nvPr>
        </p:nvSpPr>
        <p:spPr>
          <a:xfrm>
            <a:off x="5801925" y="3791400"/>
            <a:ext cx="2236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735" name="Google Shape;2735;g29d953b1301_1_37"/>
          <p:cNvSpPr txBox="1"/>
          <p:nvPr>
            <p:ph idx="3" type="subTitle"/>
          </p:nvPr>
        </p:nvSpPr>
        <p:spPr>
          <a:xfrm>
            <a:off x="1091337" y="3443026"/>
            <a:ext cx="2236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36" name="Google Shape;2736;g29d953b1301_1_37"/>
          <p:cNvSpPr txBox="1"/>
          <p:nvPr>
            <p:ph idx="4" type="subTitle"/>
          </p:nvPr>
        </p:nvSpPr>
        <p:spPr>
          <a:xfrm>
            <a:off x="5801925" y="3443025"/>
            <a:ext cx="2236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37" name="Google Shape;2737;g29d953b1301_1_37"/>
          <p:cNvSpPr txBox="1"/>
          <p:nvPr>
            <p:ph type="title"/>
          </p:nvPr>
        </p:nvSpPr>
        <p:spPr>
          <a:xfrm>
            <a:off x="720000" y="539400"/>
            <a:ext cx="7704000" cy="5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38" name="Google Shape;2738;g29d953b1301_1_37"/>
          <p:cNvSpPr/>
          <p:nvPr>
            <p:ph idx="5" type="pic"/>
          </p:nvPr>
        </p:nvSpPr>
        <p:spPr>
          <a:xfrm>
            <a:off x="2718063" y="1346050"/>
            <a:ext cx="1983600" cy="1983600"/>
          </a:xfrm>
          <a:prstGeom prst="ellipse">
            <a:avLst/>
          </a:prstGeom>
        </p:spPr>
      </p:sp>
      <p:sp>
        <p:nvSpPr>
          <p:cNvPr id="2739" name="Google Shape;2739;g29d953b1301_1_37"/>
          <p:cNvSpPr/>
          <p:nvPr>
            <p:ph idx="6" type="pic"/>
          </p:nvPr>
        </p:nvSpPr>
        <p:spPr>
          <a:xfrm>
            <a:off x="4442663" y="1346050"/>
            <a:ext cx="1983600" cy="1983600"/>
          </a:xfrm>
          <a:prstGeom prst="ellipse">
            <a:avLst/>
          </a:prstGeom>
        </p:spPr>
      </p:sp>
      <p:pic>
        <p:nvPicPr>
          <p:cNvPr id="2740" name="Google Shape;2740;g29d953b1301_1_37"/>
          <p:cNvPicPr preferRelativeResize="0"/>
          <p:nvPr/>
        </p:nvPicPr>
        <p:blipFill>
          <a:blip r:embed="rId3">
            <a:alphaModFix/>
          </a:blip>
          <a:stretch>
            <a:fillRect/>
          </a:stretch>
        </p:blipFill>
        <p:spPr>
          <a:xfrm>
            <a:off x="4488175" y="452975"/>
            <a:ext cx="4599499" cy="4416826"/>
          </a:xfrm>
          <a:prstGeom prst="rect">
            <a:avLst/>
          </a:prstGeom>
          <a:noFill/>
          <a:ln>
            <a:noFill/>
          </a:ln>
        </p:spPr>
      </p:pic>
      <p:pic>
        <p:nvPicPr>
          <p:cNvPr id="2741" name="Google Shape;2741;g29d953b1301_1_37"/>
          <p:cNvPicPr preferRelativeResize="0"/>
          <p:nvPr/>
        </p:nvPicPr>
        <p:blipFill>
          <a:blip r:embed="rId4">
            <a:alphaModFix/>
          </a:blip>
          <a:stretch>
            <a:fillRect/>
          </a:stretch>
        </p:blipFill>
        <p:spPr>
          <a:xfrm>
            <a:off x="0" y="452975"/>
            <a:ext cx="4488174" cy="42678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
          <p:cNvSpPr/>
          <p:nvPr/>
        </p:nvSpPr>
        <p:spPr>
          <a:xfrm>
            <a:off x="184743" y="3086373"/>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
          <p:cNvSpPr/>
          <p:nvPr/>
        </p:nvSpPr>
        <p:spPr>
          <a:xfrm>
            <a:off x="3283818" y="1720123"/>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
          <p:cNvSpPr/>
          <p:nvPr/>
        </p:nvSpPr>
        <p:spPr>
          <a:xfrm>
            <a:off x="3283818" y="3083748"/>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
          <p:cNvSpPr/>
          <p:nvPr/>
        </p:nvSpPr>
        <p:spPr>
          <a:xfrm>
            <a:off x="184743" y="1722748"/>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
          <p:cNvSpPr txBox="1"/>
          <p:nvPr>
            <p:ph idx="15"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Table of contents</a:t>
            </a:r>
            <a:endParaRPr/>
          </a:p>
        </p:txBody>
      </p:sp>
      <p:sp>
        <p:nvSpPr>
          <p:cNvPr id="1199" name="Google Shape;1199;p3"/>
          <p:cNvSpPr txBox="1"/>
          <p:nvPr>
            <p:ph type="title"/>
          </p:nvPr>
        </p:nvSpPr>
        <p:spPr>
          <a:xfrm>
            <a:off x="155793" y="1911885"/>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1200" name="Google Shape;1200;p3"/>
          <p:cNvSpPr txBox="1"/>
          <p:nvPr>
            <p:ph idx="5" type="title"/>
          </p:nvPr>
        </p:nvSpPr>
        <p:spPr>
          <a:xfrm>
            <a:off x="155793" y="3281700"/>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sp>
        <p:nvSpPr>
          <p:cNvPr id="1201" name="Google Shape;1201;p3"/>
          <p:cNvSpPr txBox="1"/>
          <p:nvPr>
            <p:ph idx="6" type="title"/>
          </p:nvPr>
        </p:nvSpPr>
        <p:spPr>
          <a:xfrm>
            <a:off x="3254868" y="1909260"/>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1202" name="Google Shape;1202;p3"/>
          <p:cNvSpPr txBox="1"/>
          <p:nvPr>
            <p:ph idx="7" type="title"/>
          </p:nvPr>
        </p:nvSpPr>
        <p:spPr>
          <a:xfrm>
            <a:off x="3254868" y="3279074"/>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05</a:t>
            </a:r>
            <a:endParaRPr/>
          </a:p>
        </p:txBody>
      </p:sp>
      <p:sp>
        <p:nvSpPr>
          <p:cNvPr id="1203" name="Google Shape;1203;p3"/>
          <p:cNvSpPr txBox="1"/>
          <p:nvPr>
            <p:ph idx="8" type="subTitle"/>
          </p:nvPr>
        </p:nvSpPr>
        <p:spPr>
          <a:xfrm>
            <a:off x="1098461" y="1999825"/>
            <a:ext cx="2327100" cy="3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Introduction</a:t>
            </a:r>
            <a:endParaRPr/>
          </a:p>
        </p:txBody>
      </p:sp>
      <p:sp>
        <p:nvSpPr>
          <p:cNvPr id="1204" name="Google Shape;1204;p3"/>
          <p:cNvSpPr txBox="1"/>
          <p:nvPr>
            <p:ph idx="9" type="subTitle"/>
          </p:nvPr>
        </p:nvSpPr>
        <p:spPr>
          <a:xfrm>
            <a:off x="1098461" y="3371100"/>
            <a:ext cx="2327100" cy="3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Tools</a:t>
            </a:r>
            <a:endParaRPr/>
          </a:p>
        </p:txBody>
      </p:sp>
      <p:sp>
        <p:nvSpPr>
          <p:cNvPr id="1205" name="Google Shape;1205;p3"/>
          <p:cNvSpPr txBox="1"/>
          <p:nvPr>
            <p:ph idx="13" type="subTitle"/>
          </p:nvPr>
        </p:nvSpPr>
        <p:spPr>
          <a:xfrm>
            <a:off x="4168386" y="1999825"/>
            <a:ext cx="2327100" cy="3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Database</a:t>
            </a:r>
            <a:endParaRPr/>
          </a:p>
        </p:txBody>
      </p:sp>
      <p:sp>
        <p:nvSpPr>
          <p:cNvPr id="1206" name="Google Shape;1206;p3"/>
          <p:cNvSpPr txBox="1"/>
          <p:nvPr>
            <p:ph idx="14" type="subTitle"/>
          </p:nvPr>
        </p:nvSpPr>
        <p:spPr>
          <a:xfrm>
            <a:off x="4168386" y="3371100"/>
            <a:ext cx="2327100" cy="3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Graphs</a:t>
            </a:r>
            <a:endParaRPr/>
          </a:p>
        </p:txBody>
      </p:sp>
      <p:grpSp>
        <p:nvGrpSpPr>
          <p:cNvPr id="1207" name="Google Shape;1207;p3"/>
          <p:cNvGrpSpPr/>
          <p:nvPr/>
        </p:nvGrpSpPr>
        <p:grpSpPr>
          <a:xfrm>
            <a:off x="7915325" y="587550"/>
            <a:ext cx="700775" cy="673825"/>
            <a:chOff x="5071000" y="1472950"/>
            <a:chExt cx="700775" cy="673825"/>
          </a:xfrm>
        </p:grpSpPr>
        <p:sp>
          <p:nvSpPr>
            <p:cNvPr id="1208" name="Google Shape;1208;p3"/>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3"/>
          <p:cNvSpPr/>
          <p:nvPr/>
        </p:nvSpPr>
        <p:spPr>
          <a:xfrm flipH="1">
            <a:off x="7302173" y="1213737"/>
            <a:ext cx="38337" cy="38337"/>
          </a:xfrm>
          <a:custGeom>
            <a:rect b="b" l="l" r="r" t="t"/>
            <a:pathLst>
              <a:path extrusionOk="0" h="1302" w="1302">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
          <p:cNvSpPr/>
          <p:nvPr/>
        </p:nvSpPr>
        <p:spPr>
          <a:xfrm flipH="1">
            <a:off x="4255107" y="2841304"/>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
          <p:cNvSpPr/>
          <p:nvPr/>
        </p:nvSpPr>
        <p:spPr>
          <a:xfrm flipH="1">
            <a:off x="1098441" y="1092891"/>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
          <p:cNvSpPr/>
          <p:nvPr/>
        </p:nvSpPr>
        <p:spPr>
          <a:xfrm flipH="1">
            <a:off x="3168196" y="163345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
          <p:cNvSpPr/>
          <p:nvPr/>
        </p:nvSpPr>
        <p:spPr>
          <a:xfrm>
            <a:off x="6105643" y="3086373"/>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
          <p:cNvSpPr/>
          <p:nvPr/>
        </p:nvSpPr>
        <p:spPr>
          <a:xfrm>
            <a:off x="6105643" y="1722748"/>
            <a:ext cx="855600" cy="855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
          <p:cNvSpPr txBox="1"/>
          <p:nvPr>
            <p:ph type="title"/>
          </p:nvPr>
        </p:nvSpPr>
        <p:spPr>
          <a:xfrm>
            <a:off x="6076693" y="1911885"/>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
        <p:nvSpPr>
          <p:cNvPr id="1220" name="Google Shape;1220;p3"/>
          <p:cNvSpPr txBox="1"/>
          <p:nvPr>
            <p:ph idx="5" type="title"/>
          </p:nvPr>
        </p:nvSpPr>
        <p:spPr>
          <a:xfrm>
            <a:off x="6076693" y="3281700"/>
            <a:ext cx="913500" cy="47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06</a:t>
            </a:r>
            <a:endParaRPr/>
          </a:p>
        </p:txBody>
      </p:sp>
      <p:sp>
        <p:nvSpPr>
          <p:cNvPr id="1221" name="Google Shape;1221;p3"/>
          <p:cNvSpPr txBox="1"/>
          <p:nvPr>
            <p:ph idx="8" type="subTitle"/>
          </p:nvPr>
        </p:nvSpPr>
        <p:spPr>
          <a:xfrm>
            <a:off x="7019361" y="1999825"/>
            <a:ext cx="2327100" cy="3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Research</a:t>
            </a:r>
            <a:endParaRPr/>
          </a:p>
        </p:txBody>
      </p:sp>
      <p:sp>
        <p:nvSpPr>
          <p:cNvPr id="1222" name="Google Shape;1222;p3"/>
          <p:cNvSpPr txBox="1"/>
          <p:nvPr>
            <p:ph idx="9" type="subTitle"/>
          </p:nvPr>
        </p:nvSpPr>
        <p:spPr>
          <a:xfrm>
            <a:off x="7019361" y="3371100"/>
            <a:ext cx="2327100" cy="38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000"/>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g7420866b2a34d078_459"/>
          <p:cNvSpPr txBox="1"/>
          <p:nvPr>
            <p:ph type="title"/>
          </p:nvPr>
        </p:nvSpPr>
        <p:spPr>
          <a:xfrm>
            <a:off x="720000" y="284675"/>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sz="2400"/>
              <a:t>Morbidities &amp; Age group VS Patient Status</a:t>
            </a:r>
            <a:endParaRPr sz="2400"/>
          </a:p>
        </p:txBody>
      </p:sp>
      <p:grpSp>
        <p:nvGrpSpPr>
          <p:cNvPr id="2747" name="Google Shape;2747;g7420866b2a34d078_459"/>
          <p:cNvGrpSpPr/>
          <p:nvPr/>
        </p:nvGrpSpPr>
        <p:grpSpPr>
          <a:xfrm>
            <a:off x="8196588" y="202838"/>
            <a:ext cx="700775" cy="673825"/>
            <a:chOff x="5071000" y="1472950"/>
            <a:chExt cx="700775" cy="673825"/>
          </a:xfrm>
        </p:grpSpPr>
        <p:sp>
          <p:nvSpPr>
            <p:cNvPr id="2748" name="Google Shape;2748;g7420866b2a34d078_459"/>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7420866b2a34d078_459"/>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g7420866b2a34d078_459"/>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7420866b2a34d078_459"/>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7420866b2a34d078_459"/>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3" name="Google Shape;2753;g7420866b2a34d078_459"/>
          <p:cNvGrpSpPr/>
          <p:nvPr/>
        </p:nvGrpSpPr>
        <p:grpSpPr>
          <a:xfrm rot="5400000">
            <a:off x="1051946" y="1176803"/>
            <a:ext cx="700775" cy="673825"/>
            <a:chOff x="5071000" y="1472950"/>
            <a:chExt cx="700775" cy="673825"/>
          </a:xfrm>
        </p:grpSpPr>
        <p:sp>
          <p:nvSpPr>
            <p:cNvPr id="2754" name="Google Shape;2754;g7420866b2a34d078_459"/>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7420866b2a34d078_459"/>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7420866b2a34d078_459"/>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7420866b2a34d078_459"/>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7420866b2a34d078_459"/>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9" name="Google Shape;2759;g7420866b2a34d078_459"/>
          <p:cNvSpPr/>
          <p:nvPr/>
        </p:nvSpPr>
        <p:spPr>
          <a:xfrm>
            <a:off x="3644517" y="4106554"/>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7420866b2a34d078_459"/>
          <p:cNvSpPr/>
          <p:nvPr/>
        </p:nvSpPr>
        <p:spPr>
          <a:xfrm>
            <a:off x="7135421" y="1797216"/>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7420866b2a34d078_459"/>
          <p:cNvSpPr/>
          <p:nvPr/>
        </p:nvSpPr>
        <p:spPr>
          <a:xfrm>
            <a:off x="1815837" y="2571743"/>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7420866b2a34d078_459"/>
          <p:cNvSpPr/>
          <p:nvPr/>
        </p:nvSpPr>
        <p:spPr>
          <a:xfrm>
            <a:off x="8150890" y="302923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3" name="Google Shape;2763;g7420866b2a34d078_459"/>
          <p:cNvPicPr preferRelativeResize="0"/>
          <p:nvPr/>
        </p:nvPicPr>
        <p:blipFill>
          <a:blip r:embed="rId3">
            <a:alphaModFix/>
          </a:blip>
          <a:stretch>
            <a:fillRect/>
          </a:stretch>
        </p:blipFill>
        <p:spPr>
          <a:xfrm>
            <a:off x="1022775" y="888549"/>
            <a:ext cx="3549222" cy="1976616"/>
          </a:xfrm>
          <a:prstGeom prst="rect">
            <a:avLst/>
          </a:prstGeom>
          <a:noFill/>
          <a:ln>
            <a:noFill/>
          </a:ln>
        </p:spPr>
      </p:pic>
      <p:pic>
        <p:nvPicPr>
          <p:cNvPr id="2764" name="Google Shape;2764;g7420866b2a34d078_459"/>
          <p:cNvPicPr preferRelativeResize="0"/>
          <p:nvPr/>
        </p:nvPicPr>
        <p:blipFill>
          <a:blip r:embed="rId4">
            <a:alphaModFix/>
          </a:blip>
          <a:stretch>
            <a:fillRect/>
          </a:stretch>
        </p:blipFill>
        <p:spPr>
          <a:xfrm>
            <a:off x="4571995" y="876674"/>
            <a:ext cx="3549229" cy="2000384"/>
          </a:xfrm>
          <a:prstGeom prst="rect">
            <a:avLst/>
          </a:prstGeom>
          <a:noFill/>
          <a:ln>
            <a:noFill/>
          </a:ln>
        </p:spPr>
      </p:pic>
      <p:pic>
        <p:nvPicPr>
          <p:cNvPr id="2765" name="Google Shape;2765;g7420866b2a34d078_459"/>
          <p:cNvPicPr preferRelativeResize="0"/>
          <p:nvPr/>
        </p:nvPicPr>
        <p:blipFill>
          <a:blip r:embed="rId5">
            <a:alphaModFix/>
          </a:blip>
          <a:stretch>
            <a:fillRect/>
          </a:stretch>
        </p:blipFill>
        <p:spPr>
          <a:xfrm>
            <a:off x="1022776" y="2865152"/>
            <a:ext cx="3549224" cy="1991084"/>
          </a:xfrm>
          <a:prstGeom prst="rect">
            <a:avLst/>
          </a:prstGeom>
          <a:noFill/>
          <a:ln>
            <a:noFill/>
          </a:ln>
        </p:spPr>
      </p:pic>
      <p:pic>
        <p:nvPicPr>
          <p:cNvPr id="2766" name="Google Shape;2766;g7420866b2a34d078_459"/>
          <p:cNvPicPr preferRelativeResize="0"/>
          <p:nvPr/>
        </p:nvPicPr>
        <p:blipFill>
          <a:blip r:embed="rId6">
            <a:alphaModFix/>
          </a:blip>
          <a:stretch>
            <a:fillRect/>
          </a:stretch>
        </p:blipFill>
        <p:spPr>
          <a:xfrm>
            <a:off x="4571995" y="2865165"/>
            <a:ext cx="3549219" cy="19910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g7420866b2a34d078_117"/>
          <p:cNvSpPr/>
          <p:nvPr/>
        </p:nvSpPr>
        <p:spPr>
          <a:xfrm>
            <a:off x="5394737" y="569800"/>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7420866b2a34d078_117"/>
          <p:cNvSpPr txBox="1"/>
          <p:nvPr>
            <p:ph type="title"/>
          </p:nvPr>
        </p:nvSpPr>
        <p:spPr>
          <a:xfrm>
            <a:off x="3751350" y="2104325"/>
            <a:ext cx="4689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Conclusion</a:t>
            </a:r>
            <a:endParaRPr/>
          </a:p>
        </p:txBody>
      </p:sp>
      <p:sp>
        <p:nvSpPr>
          <p:cNvPr id="2773" name="Google Shape;2773;g7420866b2a34d078_117"/>
          <p:cNvSpPr txBox="1"/>
          <p:nvPr>
            <p:ph idx="2" type="title"/>
          </p:nvPr>
        </p:nvSpPr>
        <p:spPr>
          <a:xfrm>
            <a:off x="5394763" y="850150"/>
            <a:ext cx="1402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06</a:t>
            </a:r>
            <a:endParaRPr/>
          </a:p>
        </p:txBody>
      </p:sp>
      <p:sp>
        <p:nvSpPr>
          <p:cNvPr id="2774" name="Google Shape;2774;g7420866b2a34d078_117"/>
          <p:cNvSpPr/>
          <p:nvPr/>
        </p:nvSpPr>
        <p:spPr>
          <a:xfrm>
            <a:off x="230001" y="5053300"/>
            <a:ext cx="84541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7420866b2a34d078_117"/>
          <p:cNvSpPr/>
          <p:nvPr/>
        </p:nvSpPr>
        <p:spPr>
          <a:xfrm flipH="1">
            <a:off x="7995348" y="16052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g7420866b2a34d078_117"/>
          <p:cNvSpPr/>
          <p:nvPr/>
        </p:nvSpPr>
        <p:spPr>
          <a:xfrm flipH="1">
            <a:off x="4318341" y="143796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7420866b2a34d078_117"/>
          <p:cNvSpPr/>
          <p:nvPr/>
        </p:nvSpPr>
        <p:spPr>
          <a:xfrm flipH="1">
            <a:off x="4034480" y="364100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7420866b2a34d078_117"/>
          <p:cNvSpPr/>
          <p:nvPr/>
        </p:nvSpPr>
        <p:spPr>
          <a:xfrm>
            <a:off x="709325" y="769450"/>
            <a:ext cx="2909994" cy="4294451"/>
          </a:xfrm>
          <a:custGeom>
            <a:rect b="b" l="l" r="r" t="t"/>
            <a:pathLst>
              <a:path extrusionOk="0" h="97740" w="193323">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9" name="Google Shape;2779;g7420866b2a34d078_117"/>
          <p:cNvGrpSpPr/>
          <p:nvPr/>
        </p:nvGrpSpPr>
        <p:grpSpPr>
          <a:xfrm>
            <a:off x="1296463" y="832399"/>
            <a:ext cx="1498868" cy="4223646"/>
            <a:chOff x="610663" y="832399"/>
            <a:chExt cx="1498868" cy="4223646"/>
          </a:xfrm>
        </p:grpSpPr>
        <p:sp>
          <p:nvSpPr>
            <p:cNvPr id="2780" name="Google Shape;2780;g7420866b2a34d078_117"/>
            <p:cNvSpPr/>
            <p:nvPr/>
          </p:nvSpPr>
          <p:spPr>
            <a:xfrm>
              <a:off x="1338475" y="832399"/>
              <a:ext cx="81547" cy="4220688"/>
            </a:xfrm>
            <a:custGeom>
              <a:rect b="b" l="l" r="r" t="t"/>
              <a:pathLst>
                <a:path extrusionOk="0" h="90099" w="2769">
                  <a:moveTo>
                    <a:pt x="0" y="0"/>
                  </a:moveTo>
                  <a:lnTo>
                    <a:pt x="0" y="90098"/>
                  </a:lnTo>
                  <a:lnTo>
                    <a:pt x="2769" y="90098"/>
                  </a:lnTo>
                  <a:lnTo>
                    <a:pt x="27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g7420866b2a34d078_117"/>
            <p:cNvSpPr/>
            <p:nvPr/>
          </p:nvSpPr>
          <p:spPr>
            <a:xfrm>
              <a:off x="610663" y="3019894"/>
              <a:ext cx="665958" cy="1006813"/>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7420866b2a34d078_117"/>
            <p:cNvSpPr/>
            <p:nvPr/>
          </p:nvSpPr>
          <p:spPr>
            <a:xfrm>
              <a:off x="669611" y="3648515"/>
              <a:ext cx="547118" cy="33797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g7420866b2a34d078_117"/>
            <p:cNvSpPr/>
            <p:nvPr/>
          </p:nvSpPr>
          <p:spPr>
            <a:xfrm>
              <a:off x="867011" y="4026648"/>
              <a:ext cx="31477" cy="29"/>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7420866b2a34d078_117"/>
            <p:cNvSpPr/>
            <p:nvPr/>
          </p:nvSpPr>
          <p:spPr>
            <a:xfrm>
              <a:off x="812007" y="2959001"/>
              <a:ext cx="263268" cy="100201"/>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7420866b2a34d078_117"/>
            <p:cNvSpPr/>
            <p:nvPr/>
          </p:nvSpPr>
          <p:spPr>
            <a:xfrm>
              <a:off x="853260" y="2969808"/>
              <a:ext cx="8892" cy="7664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7420866b2a34d078_117"/>
            <p:cNvSpPr/>
            <p:nvPr/>
          </p:nvSpPr>
          <p:spPr>
            <a:xfrm>
              <a:off x="910236" y="2969808"/>
              <a:ext cx="8863" cy="7664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7420866b2a34d078_117"/>
            <p:cNvSpPr/>
            <p:nvPr/>
          </p:nvSpPr>
          <p:spPr>
            <a:xfrm>
              <a:off x="968184" y="2969808"/>
              <a:ext cx="8863" cy="7664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7420866b2a34d078_117"/>
            <p:cNvSpPr/>
            <p:nvPr/>
          </p:nvSpPr>
          <p:spPr>
            <a:xfrm>
              <a:off x="1025160" y="2969808"/>
              <a:ext cx="8863" cy="7664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7420866b2a34d078_117"/>
            <p:cNvSpPr/>
            <p:nvPr/>
          </p:nvSpPr>
          <p:spPr>
            <a:xfrm>
              <a:off x="638164" y="3144652"/>
              <a:ext cx="781853" cy="81533"/>
            </a:xfrm>
            <a:custGeom>
              <a:rect b="b" l="l" r="r" t="t"/>
              <a:pathLst>
                <a:path extrusionOk="0" h="2769" w="26553">
                  <a:moveTo>
                    <a:pt x="1" y="0"/>
                  </a:moveTo>
                  <a:lnTo>
                    <a:pt x="1" y="2769"/>
                  </a:lnTo>
                  <a:lnTo>
                    <a:pt x="26553" y="2769"/>
                  </a:lnTo>
                  <a:lnTo>
                    <a:pt x="2655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7420866b2a34d078_117"/>
            <p:cNvSpPr/>
            <p:nvPr/>
          </p:nvSpPr>
          <p:spPr>
            <a:xfrm>
              <a:off x="812007" y="3126956"/>
              <a:ext cx="36394" cy="116926"/>
            </a:xfrm>
            <a:custGeom>
              <a:rect b="b" l="l" r="r" t="t"/>
              <a:pathLst>
                <a:path extrusionOk="0" h="3971" w="1236">
                  <a:moveTo>
                    <a:pt x="1" y="1"/>
                  </a:moveTo>
                  <a:lnTo>
                    <a:pt x="1" y="3970"/>
                  </a:lnTo>
                  <a:lnTo>
                    <a:pt x="1235" y="3970"/>
                  </a:lnTo>
                  <a:lnTo>
                    <a:pt x="123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7420866b2a34d078_117"/>
            <p:cNvSpPr/>
            <p:nvPr/>
          </p:nvSpPr>
          <p:spPr>
            <a:xfrm>
              <a:off x="1033993" y="3126956"/>
              <a:ext cx="37366" cy="116926"/>
            </a:xfrm>
            <a:custGeom>
              <a:rect b="b" l="l" r="r" t="t"/>
              <a:pathLst>
                <a:path extrusionOk="0" h="3971" w="1269">
                  <a:moveTo>
                    <a:pt x="1" y="1"/>
                  </a:moveTo>
                  <a:lnTo>
                    <a:pt x="1" y="3970"/>
                  </a:lnTo>
                  <a:lnTo>
                    <a:pt x="1268" y="3970"/>
                  </a:lnTo>
                  <a:lnTo>
                    <a:pt x="126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7420866b2a34d078_117"/>
            <p:cNvSpPr/>
            <p:nvPr/>
          </p:nvSpPr>
          <p:spPr>
            <a:xfrm>
              <a:off x="1490715" y="369762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7420866b2a34d078_117"/>
            <p:cNvSpPr/>
            <p:nvPr/>
          </p:nvSpPr>
          <p:spPr>
            <a:xfrm>
              <a:off x="1559469" y="423526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7420866b2a34d078_117"/>
            <p:cNvSpPr/>
            <p:nvPr/>
          </p:nvSpPr>
          <p:spPr>
            <a:xfrm>
              <a:off x="1651808" y="363770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7420866b2a34d078_117"/>
            <p:cNvSpPr/>
            <p:nvPr/>
          </p:nvSpPr>
          <p:spPr>
            <a:xfrm>
              <a:off x="1693061" y="364851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7420866b2a34d078_117"/>
            <p:cNvSpPr/>
            <p:nvPr/>
          </p:nvSpPr>
          <p:spPr>
            <a:xfrm>
              <a:off x="1750007" y="364851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7420866b2a34d078_117"/>
            <p:cNvSpPr/>
            <p:nvPr/>
          </p:nvSpPr>
          <p:spPr>
            <a:xfrm>
              <a:off x="1807985" y="364851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7420866b2a34d078_117"/>
            <p:cNvSpPr/>
            <p:nvPr/>
          </p:nvSpPr>
          <p:spPr>
            <a:xfrm>
              <a:off x="1864931" y="364851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g7420866b2a34d078_117"/>
            <p:cNvSpPr/>
            <p:nvPr/>
          </p:nvSpPr>
          <p:spPr>
            <a:xfrm>
              <a:off x="1338484" y="387538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7420866b2a34d078_117"/>
            <p:cNvSpPr/>
            <p:nvPr/>
          </p:nvSpPr>
          <p:spPr>
            <a:xfrm>
              <a:off x="1651808" y="385772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7420866b2a34d078_117"/>
            <p:cNvSpPr/>
            <p:nvPr/>
          </p:nvSpPr>
          <p:spPr>
            <a:xfrm>
              <a:off x="1878682" y="385772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7420866b2a34d078_117"/>
            <p:cNvSpPr/>
            <p:nvPr/>
          </p:nvSpPr>
          <p:spPr>
            <a:xfrm>
              <a:off x="1260896" y="3087647"/>
              <a:ext cx="248516" cy="219130"/>
            </a:xfrm>
            <a:custGeom>
              <a:rect b="b" l="l" r="r" t="t"/>
              <a:pathLst>
                <a:path extrusionOk="0" h="7442" w="844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7420866b2a34d078_117"/>
            <p:cNvSpPr/>
            <p:nvPr/>
          </p:nvSpPr>
          <p:spPr>
            <a:xfrm>
              <a:off x="1338484" y="3150541"/>
              <a:ext cx="94312" cy="94312"/>
            </a:xfrm>
            <a:custGeom>
              <a:rect b="b" l="l" r="r" t="t"/>
              <a:pathLst>
                <a:path extrusionOk="0" h="3203" w="3203">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7420866b2a34d078_117"/>
            <p:cNvSpPr/>
            <p:nvPr/>
          </p:nvSpPr>
          <p:spPr>
            <a:xfrm>
              <a:off x="1275619" y="380663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7420866b2a34d078_117"/>
            <p:cNvSpPr/>
            <p:nvPr/>
          </p:nvSpPr>
          <p:spPr>
            <a:xfrm>
              <a:off x="1338484" y="386950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7420866b2a34d078_117"/>
            <p:cNvSpPr/>
            <p:nvPr/>
          </p:nvSpPr>
          <p:spPr>
            <a:xfrm>
              <a:off x="710864" y="4882143"/>
              <a:ext cx="1349553" cy="173902"/>
            </a:xfrm>
            <a:custGeom>
              <a:rect b="b" l="l" r="r" t="t"/>
              <a:pathLst>
                <a:path extrusionOk="0" h="5906" w="45833">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7420866b2a34d078_117"/>
            <p:cNvSpPr/>
            <p:nvPr/>
          </p:nvSpPr>
          <p:spPr>
            <a:xfrm flipH="1">
              <a:off x="1490715" y="227237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7420866b2a34d078_117"/>
            <p:cNvSpPr/>
            <p:nvPr/>
          </p:nvSpPr>
          <p:spPr>
            <a:xfrm flipH="1">
              <a:off x="1560440" y="281001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7420866b2a34d078_117"/>
            <p:cNvSpPr/>
            <p:nvPr/>
          </p:nvSpPr>
          <p:spPr>
            <a:xfrm flipH="1">
              <a:off x="1652780" y="221245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7420866b2a34d078_117"/>
            <p:cNvSpPr/>
            <p:nvPr/>
          </p:nvSpPr>
          <p:spPr>
            <a:xfrm flipH="1">
              <a:off x="1865903" y="222326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7420866b2a34d078_117"/>
            <p:cNvSpPr/>
            <p:nvPr/>
          </p:nvSpPr>
          <p:spPr>
            <a:xfrm flipH="1">
              <a:off x="1807955" y="222326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7420866b2a34d078_117"/>
            <p:cNvSpPr/>
            <p:nvPr/>
          </p:nvSpPr>
          <p:spPr>
            <a:xfrm flipH="1">
              <a:off x="1750979" y="222326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7420866b2a34d078_117"/>
            <p:cNvSpPr/>
            <p:nvPr/>
          </p:nvSpPr>
          <p:spPr>
            <a:xfrm flipH="1">
              <a:off x="1693031" y="222326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7420866b2a34d078_117"/>
            <p:cNvSpPr/>
            <p:nvPr/>
          </p:nvSpPr>
          <p:spPr>
            <a:xfrm>
              <a:off x="1338484" y="245013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7420866b2a34d078_117"/>
            <p:cNvSpPr/>
            <p:nvPr/>
          </p:nvSpPr>
          <p:spPr>
            <a:xfrm>
              <a:off x="1651808" y="243247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7420866b2a34d078_117"/>
            <p:cNvSpPr/>
            <p:nvPr/>
          </p:nvSpPr>
          <p:spPr>
            <a:xfrm>
              <a:off x="1878682" y="243247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7420866b2a34d078_117"/>
            <p:cNvSpPr/>
            <p:nvPr/>
          </p:nvSpPr>
          <p:spPr>
            <a:xfrm>
              <a:off x="1275619" y="238138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7420866b2a34d078_117"/>
            <p:cNvSpPr/>
            <p:nvPr/>
          </p:nvSpPr>
          <p:spPr>
            <a:xfrm>
              <a:off x="1338484" y="244425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7420866b2a34d078_117"/>
            <p:cNvSpPr/>
            <p:nvPr/>
          </p:nvSpPr>
          <p:spPr>
            <a:xfrm flipH="1">
              <a:off x="685112" y="1468453"/>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7420866b2a34d078_117"/>
            <p:cNvSpPr/>
            <p:nvPr/>
          </p:nvSpPr>
          <p:spPr>
            <a:xfrm flipH="1">
              <a:off x="754838" y="2006089"/>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7420866b2a34d078_117"/>
            <p:cNvSpPr/>
            <p:nvPr/>
          </p:nvSpPr>
          <p:spPr>
            <a:xfrm flipH="1">
              <a:off x="847178" y="1408532"/>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7420866b2a34d078_117"/>
            <p:cNvSpPr/>
            <p:nvPr/>
          </p:nvSpPr>
          <p:spPr>
            <a:xfrm flipH="1">
              <a:off x="1060301" y="1419339"/>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7420866b2a34d078_117"/>
            <p:cNvSpPr/>
            <p:nvPr/>
          </p:nvSpPr>
          <p:spPr>
            <a:xfrm flipH="1">
              <a:off x="1002353" y="1419339"/>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7420866b2a34d078_117"/>
            <p:cNvSpPr/>
            <p:nvPr/>
          </p:nvSpPr>
          <p:spPr>
            <a:xfrm flipH="1">
              <a:off x="945377" y="1419339"/>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7420866b2a34d078_117"/>
            <p:cNvSpPr/>
            <p:nvPr/>
          </p:nvSpPr>
          <p:spPr>
            <a:xfrm flipH="1">
              <a:off x="887429" y="1419339"/>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7420866b2a34d078_117"/>
            <p:cNvSpPr/>
            <p:nvPr/>
          </p:nvSpPr>
          <p:spPr>
            <a:xfrm flipH="1">
              <a:off x="652694" y="1646212"/>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7420866b2a34d078_117"/>
            <p:cNvSpPr/>
            <p:nvPr/>
          </p:nvSpPr>
          <p:spPr>
            <a:xfrm flipH="1">
              <a:off x="1074051" y="1628545"/>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g7420866b2a34d078_117"/>
            <p:cNvSpPr/>
            <p:nvPr/>
          </p:nvSpPr>
          <p:spPr>
            <a:xfrm flipH="1">
              <a:off x="847178" y="1628545"/>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g7420866b2a34d078_117"/>
            <p:cNvSpPr/>
            <p:nvPr/>
          </p:nvSpPr>
          <p:spPr>
            <a:xfrm flipH="1">
              <a:off x="1267535" y="1577458"/>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g7420866b2a34d078_117"/>
            <p:cNvSpPr/>
            <p:nvPr/>
          </p:nvSpPr>
          <p:spPr>
            <a:xfrm flipH="1">
              <a:off x="1329428" y="1640323"/>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1" name="Google Shape;2831;g7420866b2a34d078_117"/>
          <p:cNvGrpSpPr/>
          <p:nvPr/>
        </p:nvGrpSpPr>
        <p:grpSpPr>
          <a:xfrm>
            <a:off x="6380119" y="3358597"/>
            <a:ext cx="1701930" cy="1700356"/>
            <a:chOff x="6380109" y="3870441"/>
            <a:chExt cx="1402266" cy="1188396"/>
          </a:xfrm>
        </p:grpSpPr>
        <p:sp>
          <p:nvSpPr>
            <p:cNvPr id="2832" name="Google Shape;2832;g7420866b2a34d078_117"/>
            <p:cNvSpPr/>
            <p:nvPr/>
          </p:nvSpPr>
          <p:spPr>
            <a:xfrm flipH="1">
              <a:off x="7435115" y="3883061"/>
              <a:ext cx="134588" cy="142774"/>
            </a:xfrm>
            <a:custGeom>
              <a:rect b="b" l="l" r="r" t="t"/>
              <a:pathLst>
                <a:path extrusionOk="0" h="4186" w="3946">
                  <a:moveTo>
                    <a:pt x="1" y="0"/>
                  </a:moveTo>
                  <a:lnTo>
                    <a:pt x="242" y="3550"/>
                  </a:lnTo>
                  <a:cubicBezTo>
                    <a:pt x="264" y="3901"/>
                    <a:pt x="571" y="4186"/>
                    <a:pt x="921" y="4186"/>
                  </a:cubicBezTo>
                  <a:lnTo>
                    <a:pt x="3047" y="4186"/>
                  </a:lnTo>
                  <a:cubicBezTo>
                    <a:pt x="3398" y="4186"/>
                    <a:pt x="3705" y="3901"/>
                    <a:pt x="3727" y="3550"/>
                  </a:cubicBezTo>
                  <a:lnTo>
                    <a:pt x="3946"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7420866b2a34d078_117"/>
            <p:cNvSpPr/>
            <p:nvPr/>
          </p:nvSpPr>
          <p:spPr>
            <a:xfrm flipH="1">
              <a:off x="7435115" y="3870441"/>
              <a:ext cx="134588" cy="24933"/>
            </a:xfrm>
            <a:custGeom>
              <a:rect b="b" l="l" r="r" t="t"/>
              <a:pathLst>
                <a:path extrusionOk="0" h="731" w="3946">
                  <a:moveTo>
                    <a:pt x="1978" y="0"/>
                  </a:moveTo>
                  <a:cubicBezTo>
                    <a:pt x="1394" y="0"/>
                    <a:pt x="717" y="93"/>
                    <a:pt x="1" y="370"/>
                  </a:cubicBezTo>
                  <a:cubicBezTo>
                    <a:pt x="1" y="370"/>
                    <a:pt x="605" y="731"/>
                    <a:pt x="1774" y="731"/>
                  </a:cubicBezTo>
                  <a:cubicBezTo>
                    <a:pt x="2358" y="731"/>
                    <a:pt x="3084" y="641"/>
                    <a:pt x="3946" y="370"/>
                  </a:cubicBezTo>
                  <a:cubicBezTo>
                    <a:pt x="3946" y="370"/>
                    <a:pt x="3147" y="0"/>
                    <a:pt x="197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7420866b2a34d078_117"/>
            <p:cNvSpPr/>
            <p:nvPr/>
          </p:nvSpPr>
          <p:spPr>
            <a:xfrm flipH="1">
              <a:off x="7539757" y="3912939"/>
              <a:ext cx="14223" cy="14257"/>
            </a:xfrm>
            <a:custGeom>
              <a:rect b="b" l="l" r="r" t="t"/>
              <a:pathLst>
                <a:path extrusionOk="0" h="418" w="417">
                  <a:moveTo>
                    <a:pt x="197" y="1"/>
                  </a:moveTo>
                  <a:cubicBezTo>
                    <a:pt x="88" y="1"/>
                    <a:pt x="0" y="88"/>
                    <a:pt x="0" y="198"/>
                  </a:cubicBezTo>
                  <a:cubicBezTo>
                    <a:pt x="0" y="308"/>
                    <a:pt x="88" y="417"/>
                    <a:pt x="197" y="417"/>
                  </a:cubicBezTo>
                  <a:cubicBezTo>
                    <a:pt x="329" y="417"/>
                    <a:pt x="417" y="308"/>
                    <a:pt x="417" y="198"/>
                  </a:cubicBezTo>
                  <a:cubicBezTo>
                    <a:pt x="417" y="88"/>
                    <a:pt x="329" y="1"/>
                    <a:pt x="19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7420866b2a34d078_117"/>
            <p:cNvSpPr/>
            <p:nvPr/>
          </p:nvSpPr>
          <p:spPr>
            <a:xfrm flipH="1">
              <a:off x="7482183" y="3915190"/>
              <a:ext cx="23227" cy="23193"/>
            </a:xfrm>
            <a:custGeom>
              <a:rect b="b" l="l" r="r" t="t"/>
              <a:pathLst>
                <a:path extrusionOk="0" h="680" w="681">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7420866b2a34d078_117"/>
            <p:cNvSpPr/>
            <p:nvPr/>
          </p:nvSpPr>
          <p:spPr>
            <a:xfrm flipH="1">
              <a:off x="7529286" y="3960041"/>
              <a:ext cx="8254" cy="9004"/>
            </a:xfrm>
            <a:custGeom>
              <a:rect b="b" l="l" r="r" t="t"/>
              <a:pathLst>
                <a:path extrusionOk="0" h="264" w="242">
                  <a:moveTo>
                    <a:pt x="132" y="0"/>
                  </a:moveTo>
                  <a:cubicBezTo>
                    <a:pt x="44" y="0"/>
                    <a:pt x="0" y="66"/>
                    <a:pt x="0" y="132"/>
                  </a:cubicBezTo>
                  <a:cubicBezTo>
                    <a:pt x="0" y="198"/>
                    <a:pt x="44" y="263"/>
                    <a:pt x="132" y="263"/>
                  </a:cubicBezTo>
                  <a:cubicBezTo>
                    <a:pt x="198" y="263"/>
                    <a:pt x="241" y="198"/>
                    <a:pt x="241" y="132"/>
                  </a:cubicBezTo>
                  <a:cubicBezTo>
                    <a:pt x="241" y="66"/>
                    <a:pt x="198" y="0"/>
                    <a:pt x="13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7420866b2a34d078_117"/>
            <p:cNvSpPr/>
            <p:nvPr/>
          </p:nvSpPr>
          <p:spPr>
            <a:xfrm flipH="1">
              <a:off x="7456023" y="3915190"/>
              <a:ext cx="9004" cy="9004"/>
            </a:xfrm>
            <a:custGeom>
              <a:rect b="b" l="l" r="r" t="t"/>
              <a:pathLst>
                <a:path extrusionOk="0" h="264" w="264">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7420866b2a34d078_117"/>
            <p:cNvSpPr/>
            <p:nvPr/>
          </p:nvSpPr>
          <p:spPr>
            <a:xfrm flipH="1">
              <a:off x="7464993" y="3960041"/>
              <a:ext cx="14257" cy="14223"/>
            </a:xfrm>
            <a:custGeom>
              <a:rect b="b" l="l" r="r" t="t"/>
              <a:pathLst>
                <a:path extrusionOk="0" h="417" w="418">
                  <a:moveTo>
                    <a:pt x="220" y="0"/>
                  </a:moveTo>
                  <a:cubicBezTo>
                    <a:pt x="88" y="0"/>
                    <a:pt x="1" y="88"/>
                    <a:pt x="1" y="198"/>
                  </a:cubicBezTo>
                  <a:cubicBezTo>
                    <a:pt x="1" y="329"/>
                    <a:pt x="88" y="417"/>
                    <a:pt x="220" y="417"/>
                  </a:cubicBezTo>
                  <a:cubicBezTo>
                    <a:pt x="329" y="417"/>
                    <a:pt x="417" y="329"/>
                    <a:pt x="417" y="198"/>
                  </a:cubicBezTo>
                  <a:cubicBezTo>
                    <a:pt x="417" y="88"/>
                    <a:pt x="329" y="0"/>
                    <a:pt x="2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7420866b2a34d078_117"/>
            <p:cNvSpPr/>
            <p:nvPr/>
          </p:nvSpPr>
          <p:spPr>
            <a:xfrm flipH="1">
              <a:off x="7502375" y="3983951"/>
              <a:ext cx="22477" cy="23227"/>
            </a:xfrm>
            <a:custGeom>
              <a:rect b="b" l="l" r="r" t="t"/>
              <a:pathLst>
                <a:path extrusionOk="0" h="681" w="659">
                  <a:moveTo>
                    <a:pt x="330" y="1"/>
                  </a:moveTo>
                  <a:cubicBezTo>
                    <a:pt x="154" y="1"/>
                    <a:pt x="1" y="154"/>
                    <a:pt x="1" y="351"/>
                  </a:cubicBezTo>
                  <a:cubicBezTo>
                    <a:pt x="1" y="527"/>
                    <a:pt x="154" y="680"/>
                    <a:pt x="330" y="680"/>
                  </a:cubicBezTo>
                  <a:cubicBezTo>
                    <a:pt x="505" y="680"/>
                    <a:pt x="658" y="527"/>
                    <a:pt x="658" y="351"/>
                  </a:cubicBezTo>
                  <a:cubicBezTo>
                    <a:pt x="658" y="154"/>
                    <a:pt x="505" y="1"/>
                    <a:pt x="33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7420866b2a34d078_117"/>
            <p:cNvSpPr/>
            <p:nvPr/>
          </p:nvSpPr>
          <p:spPr>
            <a:xfrm flipH="1">
              <a:off x="7460525" y="3994422"/>
              <a:ext cx="9004" cy="9004"/>
            </a:xfrm>
            <a:custGeom>
              <a:rect b="b" l="l" r="r" t="t"/>
              <a:pathLst>
                <a:path extrusionOk="0" h="264" w="264">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7420866b2a34d078_117"/>
            <p:cNvSpPr/>
            <p:nvPr/>
          </p:nvSpPr>
          <p:spPr>
            <a:xfrm flipH="1">
              <a:off x="7424644" y="3982450"/>
              <a:ext cx="154746" cy="941845"/>
            </a:xfrm>
            <a:custGeom>
              <a:rect b="b" l="l" r="r" t="t"/>
              <a:pathLst>
                <a:path extrusionOk="0" h="27614" w="4537">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7420866b2a34d078_117"/>
            <p:cNvSpPr/>
            <p:nvPr/>
          </p:nvSpPr>
          <p:spPr>
            <a:xfrm flipH="1">
              <a:off x="7441834" y="4249512"/>
              <a:ext cx="121116" cy="582863"/>
            </a:xfrm>
            <a:custGeom>
              <a:rect b="b" l="l" r="r" t="t"/>
              <a:pathLst>
                <a:path extrusionOk="0" h="17089" w="3551">
                  <a:moveTo>
                    <a:pt x="321" y="1"/>
                  </a:moveTo>
                  <a:cubicBezTo>
                    <a:pt x="208" y="1"/>
                    <a:pt x="101" y="6"/>
                    <a:pt x="0" y="16"/>
                  </a:cubicBezTo>
                  <a:lnTo>
                    <a:pt x="0" y="15138"/>
                  </a:lnTo>
                  <a:cubicBezTo>
                    <a:pt x="0" y="16212"/>
                    <a:pt x="811" y="17088"/>
                    <a:pt x="1775" y="17088"/>
                  </a:cubicBezTo>
                  <a:cubicBezTo>
                    <a:pt x="2762" y="17088"/>
                    <a:pt x="3550" y="16212"/>
                    <a:pt x="3550" y="15138"/>
                  </a:cubicBezTo>
                  <a:lnTo>
                    <a:pt x="3550" y="236"/>
                  </a:lnTo>
                  <a:cubicBezTo>
                    <a:pt x="3302" y="315"/>
                    <a:pt x="3019" y="365"/>
                    <a:pt x="2699" y="365"/>
                  </a:cubicBezTo>
                  <a:cubicBezTo>
                    <a:pt x="2396" y="365"/>
                    <a:pt x="2060" y="320"/>
                    <a:pt x="1688" y="214"/>
                  </a:cubicBezTo>
                  <a:cubicBezTo>
                    <a:pt x="1148" y="62"/>
                    <a:pt x="699" y="1"/>
                    <a:pt x="3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7420866b2a34d078_117"/>
            <p:cNvSpPr/>
            <p:nvPr/>
          </p:nvSpPr>
          <p:spPr>
            <a:xfrm flipH="1">
              <a:off x="7154819" y="3883061"/>
              <a:ext cx="134554" cy="142774"/>
            </a:xfrm>
            <a:custGeom>
              <a:rect b="b" l="l" r="r" t="t"/>
              <a:pathLst>
                <a:path extrusionOk="0" h="4186" w="3945">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7420866b2a34d078_117"/>
            <p:cNvSpPr/>
            <p:nvPr/>
          </p:nvSpPr>
          <p:spPr>
            <a:xfrm flipH="1">
              <a:off x="7154819" y="3870441"/>
              <a:ext cx="134554" cy="24933"/>
            </a:xfrm>
            <a:custGeom>
              <a:rect b="b" l="l" r="r" t="t"/>
              <a:pathLst>
                <a:path extrusionOk="0" h="731" w="3945">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7420866b2a34d078_117"/>
            <p:cNvSpPr/>
            <p:nvPr/>
          </p:nvSpPr>
          <p:spPr>
            <a:xfrm flipH="1">
              <a:off x="7259461" y="3912939"/>
              <a:ext cx="14223" cy="14257"/>
            </a:xfrm>
            <a:custGeom>
              <a:rect b="b" l="l" r="r" t="t"/>
              <a:pathLst>
                <a:path extrusionOk="0" h="418" w="417">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7420866b2a34d078_117"/>
            <p:cNvSpPr/>
            <p:nvPr/>
          </p:nvSpPr>
          <p:spPr>
            <a:xfrm flipH="1">
              <a:off x="7201888" y="3915190"/>
              <a:ext cx="23227" cy="23193"/>
            </a:xfrm>
            <a:custGeom>
              <a:rect b="b" l="l" r="r" t="t"/>
              <a:pathLst>
                <a:path extrusionOk="0" h="680" w="681">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7420866b2a34d078_117"/>
            <p:cNvSpPr/>
            <p:nvPr/>
          </p:nvSpPr>
          <p:spPr>
            <a:xfrm flipH="1">
              <a:off x="7248990" y="3960041"/>
              <a:ext cx="8254" cy="9004"/>
            </a:xfrm>
            <a:custGeom>
              <a:rect b="b" l="l" r="r" t="t"/>
              <a:pathLst>
                <a:path extrusionOk="0" h="264" w="242">
                  <a:moveTo>
                    <a:pt x="132" y="0"/>
                  </a:moveTo>
                  <a:cubicBezTo>
                    <a:pt x="44" y="0"/>
                    <a:pt x="0" y="66"/>
                    <a:pt x="0" y="132"/>
                  </a:cubicBezTo>
                  <a:cubicBezTo>
                    <a:pt x="0"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7420866b2a34d078_117"/>
            <p:cNvSpPr/>
            <p:nvPr/>
          </p:nvSpPr>
          <p:spPr>
            <a:xfrm flipH="1">
              <a:off x="7175727" y="3915190"/>
              <a:ext cx="9004" cy="9004"/>
            </a:xfrm>
            <a:custGeom>
              <a:rect b="b" l="l" r="r" t="t"/>
              <a:pathLst>
                <a:path extrusionOk="0" h="264" w="264">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7420866b2a34d078_117"/>
            <p:cNvSpPr/>
            <p:nvPr/>
          </p:nvSpPr>
          <p:spPr>
            <a:xfrm flipH="1">
              <a:off x="7184698" y="3960041"/>
              <a:ext cx="14257" cy="14223"/>
            </a:xfrm>
            <a:custGeom>
              <a:rect b="b" l="l" r="r" t="t"/>
              <a:pathLst>
                <a:path extrusionOk="0" h="417" w="418">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7420866b2a34d078_117"/>
            <p:cNvSpPr/>
            <p:nvPr/>
          </p:nvSpPr>
          <p:spPr>
            <a:xfrm flipH="1">
              <a:off x="7222079" y="3983951"/>
              <a:ext cx="22443" cy="23227"/>
            </a:xfrm>
            <a:custGeom>
              <a:rect b="b" l="l" r="r" t="t"/>
              <a:pathLst>
                <a:path extrusionOk="0" h="681" w="658">
                  <a:moveTo>
                    <a:pt x="329" y="1"/>
                  </a:moveTo>
                  <a:cubicBezTo>
                    <a:pt x="153" y="1"/>
                    <a:pt x="0" y="154"/>
                    <a:pt x="0" y="351"/>
                  </a:cubicBezTo>
                  <a:cubicBezTo>
                    <a:pt x="0" y="527"/>
                    <a:pt x="153" y="680"/>
                    <a:pt x="329" y="680"/>
                  </a:cubicBezTo>
                  <a:cubicBezTo>
                    <a:pt x="504" y="680"/>
                    <a:pt x="657" y="527"/>
                    <a:pt x="657" y="351"/>
                  </a:cubicBezTo>
                  <a:cubicBezTo>
                    <a:pt x="657" y="154"/>
                    <a:pt x="504" y="1"/>
                    <a:pt x="32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7420866b2a34d078_117"/>
            <p:cNvSpPr/>
            <p:nvPr/>
          </p:nvSpPr>
          <p:spPr>
            <a:xfrm flipH="1">
              <a:off x="7180229" y="3994422"/>
              <a:ext cx="9004" cy="9004"/>
            </a:xfrm>
            <a:custGeom>
              <a:rect b="b" l="l" r="r" t="t"/>
              <a:pathLst>
                <a:path extrusionOk="0" h="264" w="264">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7420866b2a34d078_117"/>
            <p:cNvSpPr/>
            <p:nvPr/>
          </p:nvSpPr>
          <p:spPr>
            <a:xfrm flipH="1">
              <a:off x="7144348" y="3982450"/>
              <a:ext cx="154746" cy="941845"/>
            </a:xfrm>
            <a:custGeom>
              <a:rect b="b" l="l" r="r" t="t"/>
              <a:pathLst>
                <a:path extrusionOk="0" h="27614" w="4537">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7420866b2a34d078_117"/>
            <p:cNvSpPr/>
            <p:nvPr/>
          </p:nvSpPr>
          <p:spPr>
            <a:xfrm flipH="1">
              <a:off x="7161539" y="4171781"/>
              <a:ext cx="121116" cy="660594"/>
            </a:xfrm>
            <a:custGeom>
              <a:rect b="b" l="l" r="r" t="t"/>
              <a:pathLst>
                <a:path extrusionOk="0" h="19368" w="3551">
                  <a:moveTo>
                    <a:pt x="321" y="1"/>
                  </a:moveTo>
                  <a:cubicBezTo>
                    <a:pt x="208" y="1"/>
                    <a:pt x="101" y="6"/>
                    <a:pt x="0" y="16"/>
                  </a:cubicBezTo>
                  <a:lnTo>
                    <a:pt x="0" y="17417"/>
                  </a:lnTo>
                  <a:cubicBezTo>
                    <a:pt x="0" y="18491"/>
                    <a:pt x="811" y="19367"/>
                    <a:pt x="1775" y="19367"/>
                  </a:cubicBezTo>
                  <a:cubicBezTo>
                    <a:pt x="2762" y="19367"/>
                    <a:pt x="3551" y="18491"/>
                    <a:pt x="3551" y="17417"/>
                  </a:cubicBezTo>
                  <a:lnTo>
                    <a:pt x="3551" y="235"/>
                  </a:lnTo>
                  <a:cubicBezTo>
                    <a:pt x="3302" y="314"/>
                    <a:pt x="3020" y="364"/>
                    <a:pt x="2699" y="364"/>
                  </a:cubicBezTo>
                  <a:cubicBezTo>
                    <a:pt x="2396" y="364"/>
                    <a:pt x="2060" y="320"/>
                    <a:pt x="1688" y="214"/>
                  </a:cubicBezTo>
                  <a:cubicBezTo>
                    <a:pt x="1148" y="62"/>
                    <a:pt x="699" y="1"/>
                    <a:pt x="321"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g7420866b2a34d078_117"/>
            <p:cNvSpPr/>
            <p:nvPr/>
          </p:nvSpPr>
          <p:spPr>
            <a:xfrm flipH="1">
              <a:off x="6874524" y="3883061"/>
              <a:ext cx="134554" cy="142774"/>
            </a:xfrm>
            <a:custGeom>
              <a:rect b="b" l="l" r="r" t="t"/>
              <a:pathLst>
                <a:path extrusionOk="0" h="4186" w="3945">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g7420866b2a34d078_117"/>
            <p:cNvSpPr/>
            <p:nvPr/>
          </p:nvSpPr>
          <p:spPr>
            <a:xfrm flipH="1">
              <a:off x="6874524" y="3870441"/>
              <a:ext cx="134554" cy="24933"/>
            </a:xfrm>
            <a:custGeom>
              <a:rect b="b" l="l" r="r" t="t"/>
              <a:pathLst>
                <a:path extrusionOk="0" h="731" w="3945">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g7420866b2a34d078_117"/>
            <p:cNvSpPr/>
            <p:nvPr/>
          </p:nvSpPr>
          <p:spPr>
            <a:xfrm flipH="1">
              <a:off x="6979166" y="3912939"/>
              <a:ext cx="14223" cy="14257"/>
            </a:xfrm>
            <a:custGeom>
              <a:rect b="b" l="l" r="r" t="t"/>
              <a:pathLst>
                <a:path extrusionOk="0" h="418" w="417">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7420866b2a34d078_117"/>
            <p:cNvSpPr/>
            <p:nvPr/>
          </p:nvSpPr>
          <p:spPr>
            <a:xfrm flipH="1">
              <a:off x="6921592" y="3915190"/>
              <a:ext cx="23227" cy="23193"/>
            </a:xfrm>
            <a:custGeom>
              <a:rect b="b" l="l" r="r" t="t"/>
              <a:pathLst>
                <a:path extrusionOk="0" h="680" w="681">
                  <a:moveTo>
                    <a:pt x="352" y="1"/>
                  </a:moveTo>
                  <a:cubicBezTo>
                    <a:pt x="154" y="1"/>
                    <a:pt x="1" y="154"/>
                    <a:pt x="1" y="351"/>
                  </a:cubicBezTo>
                  <a:cubicBezTo>
                    <a:pt x="1" y="527"/>
                    <a:pt x="154" y="680"/>
                    <a:pt x="352" y="680"/>
                  </a:cubicBezTo>
                  <a:cubicBezTo>
                    <a:pt x="527" y="680"/>
                    <a:pt x="680" y="527"/>
                    <a:pt x="680" y="351"/>
                  </a:cubicBezTo>
                  <a:cubicBezTo>
                    <a:pt x="680" y="154"/>
                    <a:pt x="527" y="1"/>
                    <a:pt x="35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7420866b2a34d078_117"/>
            <p:cNvSpPr/>
            <p:nvPr/>
          </p:nvSpPr>
          <p:spPr>
            <a:xfrm flipH="1">
              <a:off x="6968695" y="3960041"/>
              <a:ext cx="8254" cy="9004"/>
            </a:xfrm>
            <a:custGeom>
              <a:rect b="b" l="l" r="r" t="t"/>
              <a:pathLst>
                <a:path extrusionOk="0" h="264" w="242">
                  <a:moveTo>
                    <a:pt x="132" y="0"/>
                  </a:moveTo>
                  <a:cubicBezTo>
                    <a:pt x="44" y="0"/>
                    <a:pt x="1" y="66"/>
                    <a:pt x="1" y="132"/>
                  </a:cubicBezTo>
                  <a:cubicBezTo>
                    <a:pt x="1"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g7420866b2a34d078_117"/>
            <p:cNvSpPr/>
            <p:nvPr/>
          </p:nvSpPr>
          <p:spPr>
            <a:xfrm flipH="1">
              <a:off x="6895432" y="3915190"/>
              <a:ext cx="9004" cy="9004"/>
            </a:xfrm>
            <a:custGeom>
              <a:rect b="b" l="l" r="r" t="t"/>
              <a:pathLst>
                <a:path extrusionOk="0" h="264" w="264">
                  <a:moveTo>
                    <a:pt x="132" y="1"/>
                  </a:moveTo>
                  <a:cubicBezTo>
                    <a:pt x="66" y="1"/>
                    <a:pt x="0" y="66"/>
                    <a:pt x="0" y="132"/>
                  </a:cubicBezTo>
                  <a:cubicBezTo>
                    <a:pt x="0" y="198"/>
                    <a:pt x="66" y="264"/>
                    <a:pt x="132" y="264"/>
                  </a:cubicBezTo>
                  <a:cubicBezTo>
                    <a:pt x="198" y="264"/>
                    <a:pt x="263" y="198"/>
                    <a:pt x="263" y="132"/>
                  </a:cubicBezTo>
                  <a:cubicBezTo>
                    <a:pt x="263" y="66"/>
                    <a:pt x="198"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g7420866b2a34d078_117"/>
            <p:cNvSpPr/>
            <p:nvPr/>
          </p:nvSpPr>
          <p:spPr>
            <a:xfrm flipH="1">
              <a:off x="6904402" y="3960041"/>
              <a:ext cx="14257" cy="14223"/>
            </a:xfrm>
            <a:custGeom>
              <a:rect b="b" l="l" r="r" t="t"/>
              <a:pathLst>
                <a:path extrusionOk="0" h="417" w="418">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g7420866b2a34d078_117"/>
            <p:cNvSpPr/>
            <p:nvPr/>
          </p:nvSpPr>
          <p:spPr>
            <a:xfrm flipH="1">
              <a:off x="6941784" y="3983951"/>
              <a:ext cx="22443" cy="23227"/>
            </a:xfrm>
            <a:custGeom>
              <a:rect b="b" l="l" r="r" t="t"/>
              <a:pathLst>
                <a:path extrusionOk="0" h="681" w="658">
                  <a:moveTo>
                    <a:pt x="329" y="1"/>
                  </a:moveTo>
                  <a:cubicBezTo>
                    <a:pt x="154" y="1"/>
                    <a:pt x="0" y="154"/>
                    <a:pt x="0" y="351"/>
                  </a:cubicBezTo>
                  <a:cubicBezTo>
                    <a:pt x="0" y="527"/>
                    <a:pt x="154" y="680"/>
                    <a:pt x="329" y="680"/>
                  </a:cubicBezTo>
                  <a:cubicBezTo>
                    <a:pt x="504" y="680"/>
                    <a:pt x="658" y="527"/>
                    <a:pt x="658" y="351"/>
                  </a:cubicBezTo>
                  <a:cubicBezTo>
                    <a:pt x="658" y="154"/>
                    <a:pt x="504" y="1"/>
                    <a:pt x="32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g7420866b2a34d078_117"/>
            <p:cNvSpPr/>
            <p:nvPr/>
          </p:nvSpPr>
          <p:spPr>
            <a:xfrm flipH="1">
              <a:off x="6899934" y="3994422"/>
              <a:ext cx="9004" cy="9004"/>
            </a:xfrm>
            <a:custGeom>
              <a:rect b="b" l="l" r="r" t="t"/>
              <a:pathLst>
                <a:path extrusionOk="0" h="264" w="264">
                  <a:moveTo>
                    <a:pt x="132" y="1"/>
                  </a:moveTo>
                  <a:cubicBezTo>
                    <a:pt x="67" y="1"/>
                    <a:pt x="1" y="44"/>
                    <a:pt x="1" y="132"/>
                  </a:cubicBezTo>
                  <a:cubicBezTo>
                    <a:pt x="1" y="198"/>
                    <a:pt x="67" y="264"/>
                    <a:pt x="132" y="264"/>
                  </a:cubicBezTo>
                  <a:cubicBezTo>
                    <a:pt x="198" y="264"/>
                    <a:pt x="264" y="198"/>
                    <a:pt x="264" y="132"/>
                  </a:cubicBezTo>
                  <a:cubicBezTo>
                    <a:pt x="264" y="44"/>
                    <a:pt x="198"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7420866b2a34d078_117"/>
            <p:cNvSpPr/>
            <p:nvPr/>
          </p:nvSpPr>
          <p:spPr>
            <a:xfrm flipH="1">
              <a:off x="6864053" y="3982450"/>
              <a:ext cx="154746" cy="941845"/>
            </a:xfrm>
            <a:custGeom>
              <a:rect b="b" l="l" r="r" t="t"/>
              <a:pathLst>
                <a:path extrusionOk="0" h="27614" w="4537">
                  <a:moveTo>
                    <a:pt x="0" y="1"/>
                  </a:moveTo>
                  <a:lnTo>
                    <a:pt x="0" y="25159"/>
                  </a:lnTo>
                  <a:cubicBezTo>
                    <a:pt x="0" y="26496"/>
                    <a:pt x="1008" y="27614"/>
                    <a:pt x="2258" y="27614"/>
                  </a:cubicBezTo>
                  <a:cubicBezTo>
                    <a:pt x="3507" y="27614"/>
                    <a:pt x="4537" y="26496"/>
                    <a:pt x="4537" y="25159"/>
                  </a:cubicBezTo>
                  <a:lnTo>
                    <a:pt x="45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7420866b2a34d078_117"/>
            <p:cNvSpPr/>
            <p:nvPr/>
          </p:nvSpPr>
          <p:spPr>
            <a:xfrm flipH="1">
              <a:off x="6881243" y="4355757"/>
              <a:ext cx="121116" cy="476618"/>
            </a:xfrm>
            <a:custGeom>
              <a:rect b="b" l="l" r="r" t="t"/>
              <a:pathLst>
                <a:path extrusionOk="0" h="13974" w="3551">
                  <a:moveTo>
                    <a:pt x="271" y="0"/>
                  </a:moveTo>
                  <a:cubicBezTo>
                    <a:pt x="177" y="0"/>
                    <a:pt x="86" y="5"/>
                    <a:pt x="1" y="13"/>
                  </a:cubicBezTo>
                  <a:lnTo>
                    <a:pt x="1" y="12023"/>
                  </a:lnTo>
                  <a:cubicBezTo>
                    <a:pt x="1" y="13097"/>
                    <a:pt x="811" y="13973"/>
                    <a:pt x="1776" y="13973"/>
                  </a:cubicBezTo>
                  <a:cubicBezTo>
                    <a:pt x="2762" y="13973"/>
                    <a:pt x="3551" y="13097"/>
                    <a:pt x="3551" y="12023"/>
                  </a:cubicBezTo>
                  <a:lnTo>
                    <a:pt x="3551" y="254"/>
                  </a:lnTo>
                  <a:cubicBezTo>
                    <a:pt x="3310" y="331"/>
                    <a:pt x="3036" y="375"/>
                    <a:pt x="2726" y="375"/>
                  </a:cubicBezTo>
                  <a:cubicBezTo>
                    <a:pt x="2417" y="375"/>
                    <a:pt x="2071" y="331"/>
                    <a:pt x="1688" y="233"/>
                  </a:cubicBezTo>
                  <a:cubicBezTo>
                    <a:pt x="1124" y="74"/>
                    <a:pt x="660" y="0"/>
                    <a:pt x="271"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7420866b2a34d078_117"/>
            <p:cNvSpPr/>
            <p:nvPr/>
          </p:nvSpPr>
          <p:spPr>
            <a:xfrm flipH="1">
              <a:off x="6466942" y="4096050"/>
              <a:ext cx="1226807" cy="962787"/>
            </a:xfrm>
            <a:custGeom>
              <a:rect b="b" l="l" r="r" t="t"/>
              <a:pathLst>
                <a:path extrusionOk="0" h="28228" w="26277">
                  <a:moveTo>
                    <a:pt x="0" y="1"/>
                  </a:moveTo>
                  <a:lnTo>
                    <a:pt x="0" y="22069"/>
                  </a:lnTo>
                  <a:cubicBezTo>
                    <a:pt x="0" y="25466"/>
                    <a:pt x="2761" y="28228"/>
                    <a:pt x="6158" y="28228"/>
                  </a:cubicBezTo>
                  <a:lnTo>
                    <a:pt x="20118" y="28228"/>
                  </a:lnTo>
                  <a:cubicBezTo>
                    <a:pt x="23515" y="28228"/>
                    <a:pt x="26276" y="25466"/>
                    <a:pt x="26276" y="22069"/>
                  </a:cubicBezTo>
                  <a:lnTo>
                    <a:pt x="26276" y="242"/>
                  </a:lnTo>
                  <a:lnTo>
                    <a:pt x="25443" y="242"/>
                  </a:lnTo>
                  <a:lnTo>
                    <a:pt x="25443" y="22069"/>
                  </a:lnTo>
                  <a:cubicBezTo>
                    <a:pt x="25443" y="25006"/>
                    <a:pt x="23055" y="27395"/>
                    <a:pt x="20118" y="27395"/>
                  </a:cubicBezTo>
                  <a:lnTo>
                    <a:pt x="6158" y="27395"/>
                  </a:lnTo>
                  <a:cubicBezTo>
                    <a:pt x="3222" y="27395"/>
                    <a:pt x="811" y="25006"/>
                    <a:pt x="811" y="22069"/>
                  </a:cubicBezTo>
                  <a:lnTo>
                    <a:pt x="81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g7420866b2a34d078_117"/>
            <p:cNvSpPr/>
            <p:nvPr/>
          </p:nvSpPr>
          <p:spPr>
            <a:xfrm flipH="1">
              <a:off x="6594215" y="3883061"/>
              <a:ext cx="134588" cy="142774"/>
            </a:xfrm>
            <a:custGeom>
              <a:rect b="b" l="l" r="r" t="t"/>
              <a:pathLst>
                <a:path extrusionOk="0" h="4186" w="3946">
                  <a:moveTo>
                    <a:pt x="1" y="0"/>
                  </a:moveTo>
                  <a:lnTo>
                    <a:pt x="242" y="3550"/>
                  </a:lnTo>
                  <a:cubicBezTo>
                    <a:pt x="264" y="3901"/>
                    <a:pt x="571" y="4186"/>
                    <a:pt x="921" y="4186"/>
                  </a:cubicBezTo>
                  <a:lnTo>
                    <a:pt x="3047" y="4186"/>
                  </a:lnTo>
                  <a:cubicBezTo>
                    <a:pt x="3398" y="4186"/>
                    <a:pt x="3705" y="3901"/>
                    <a:pt x="3727" y="3550"/>
                  </a:cubicBezTo>
                  <a:lnTo>
                    <a:pt x="3946"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7420866b2a34d078_117"/>
            <p:cNvSpPr/>
            <p:nvPr/>
          </p:nvSpPr>
          <p:spPr>
            <a:xfrm flipH="1">
              <a:off x="6594215" y="3870441"/>
              <a:ext cx="134588" cy="24933"/>
            </a:xfrm>
            <a:custGeom>
              <a:rect b="b" l="l" r="r" t="t"/>
              <a:pathLst>
                <a:path extrusionOk="0" h="731" w="3946">
                  <a:moveTo>
                    <a:pt x="1978" y="0"/>
                  </a:moveTo>
                  <a:cubicBezTo>
                    <a:pt x="1394" y="0"/>
                    <a:pt x="717" y="93"/>
                    <a:pt x="1" y="370"/>
                  </a:cubicBezTo>
                  <a:cubicBezTo>
                    <a:pt x="1" y="370"/>
                    <a:pt x="605" y="731"/>
                    <a:pt x="1774" y="731"/>
                  </a:cubicBezTo>
                  <a:cubicBezTo>
                    <a:pt x="2358" y="731"/>
                    <a:pt x="3084" y="641"/>
                    <a:pt x="3946" y="370"/>
                  </a:cubicBezTo>
                  <a:cubicBezTo>
                    <a:pt x="3946" y="370"/>
                    <a:pt x="3147" y="0"/>
                    <a:pt x="197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7420866b2a34d078_117"/>
            <p:cNvSpPr/>
            <p:nvPr/>
          </p:nvSpPr>
          <p:spPr>
            <a:xfrm flipH="1">
              <a:off x="6698857" y="3912939"/>
              <a:ext cx="14223" cy="14257"/>
            </a:xfrm>
            <a:custGeom>
              <a:rect b="b" l="l" r="r" t="t"/>
              <a:pathLst>
                <a:path extrusionOk="0" h="418" w="417">
                  <a:moveTo>
                    <a:pt x="197" y="1"/>
                  </a:moveTo>
                  <a:cubicBezTo>
                    <a:pt x="88" y="1"/>
                    <a:pt x="0" y="88"/>
                    <a:pt x="0" y="198"/>
                  </a:cubicBezTo>
                  <a:cubicBezTo>
                    <a:pt x="0" y="308"/>
                    <a:pt x="88" y="417"/>
                    <a:pt x="197" y="417"/>
                  </a:cubicBezTo>
                  <a:cubicBezTo>
                    <a:pt x="329" y="417"/>
                    <a:pt x="417" y="308"/>
                    <a:pt x="417" y="198"/>
                  </a:cubicBezTo>
                  <a:cubicBezTo>
                    <a:pt x="417" y="88"/>
                    <a:pt x="329" y="1"/>
                    <a:pt x="19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7420866b2a34d078_117"/>
            <p:cNvSpPr/>
            <p:nvPr/>
          </p:nvSpPr>
          <p:spPr>
            <a:xfrm flipH="1">
              <a:off x="6641283" y="3915190"/>
              <a:ext cx="23227" cy="23193"/>
            </a:xfrm>
            <a:custGeom>
              <a:rect b="b" l="l" r="r" t="t"/>
              <a:pathLst>
                <a:path extrusionOk="0" h="680" w="681">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7420866b2a34d078_117"/>
            <p:cNvSpPr/>
            <p:nvPr/>
          </p:nvSpPr>
          <p:spPr>
            <a:xfrm flipH="1">
              <a:off x="6688386" y="3960041"/>
              <a:ext cx="8254" cy="9004"/>
            </a:xfrm>
            <a:custGeom>
              <a:rect b="b" l="l" r="r" t="t"/>
              <a:pathLst>
                <a:path extrusionOk="0" h="264" w="242">
                  <a:moveTo>
                    <a:pt x="132" y="0"/>
                  </a:moveTo>
                  <a:cubicBezTo>
                    <a:pt x="44" y="0"/>
                    <a:pt x="0" y="66"/>
                    <a:pt x="0" y="132"/>
                  </a:cubicBezTo>
                  <a:cubicBezTo>
                    <a:pt x="0" y="198"/>
                    <a:pt x="44" y="263"/>
                    <a:pt x="132" y="263"/>
                  </a:cubicBezTo>
                  <a:cubicBezTo>
                    <a:pt x="198" y="263"/>
                    <a:pt x="241" y="198"/>
                    <a:pt x="241" y="132"/>
                  </a:cubicBezTo>
                  <a:cubicBezTo>
                    <a:pt x="241" y="66"/>
                    <a:pt x="198" y="0"/>
                    <a:pt x="13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7420866b2a34d078_117"/>
            <p:cNvSpPr/>
            <p:nvPr/>
          </p:nvSpPr>
          <p:spPr>
            <a:xfrm flipH="1">
              <a:off x="6615123" y="3915190"/>
              <a:ext cx="9004" cy="9004"/>
            </a:xfrm>
            <a:custGeom>
              <a:rect b="b" l="l" r="r" t="t"/>
              <a:pathLst>
                <a:path extrusionOk="0" h="264" w="264">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7420866b2a34d078_117"/>
            <p:cNvSpPr/>
            <p:nvPr/>
          </p:nvSpPr>
          <p:spPr>
            <a:xfrm flipH="1">
              <a:off x="6624093" y="3960041"/>
              <a:ext cx="14257" cy="14223"/>
            </a:xfrm>
            <a:custGeom>
              <a:rect b="b" l="l" r="r" t="t"/>
              <a:pathLst>
                <a:path extrusionOk="0" h="417" w="418">
                  <a:moveTo>
                    <a:pt x="220" y="0"/>
                  </a:moveTo>
                  <a:cubicBezTo>
                    <a:pt x="88" y="0"/>
                    <a:pt x="1" y="88"/>
                    <a:pt x="1" y="198"/>
                  </a:cubicBezTo>
                  <a:cubicBezTo>
                    <a:pt x="1" y="329"/>
                    <a:pt x="88" y="417"/>
                    <a:pt x="220" y="417"/>
                  </a:cubicBezTo>
                  <a:cubicBezTo>
                    <a:pt x="329" y="417"/>
                    <a:pt x="417" y="329"/>
                    <a:pt x="417" y="198"/>
                  </a:cubicBezTo>
                  <a:cubicBezTo>
                    <a:pt x="417" y="88"/>
                    <a:pt x="329" y="0"/>
                    <a:pt x="22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7420866b2a34d078_117"/>
            <p:cNvSpPr/>
            <p:nvPr/>
          </p:nvSpPr>
          <p:spPr>
            <a:xfrm flipH="1">
              <a:off x="6583744" y="3982450"/>
              <a:ext cx="154746" cy="941845"/>
            </a:xfrm>
            <a:custGeom>
              <a:rect b="b" l="l" r="r" t="t"/>
              <a:pathLst>
                <a:path extrusionOk="0" h="27614" w="4537">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7420866b2a34d078_117"/>
            <p:cNvSpPr/>
            <p:nvPr/>
          </p:nvSpPr>
          <p:spPr>
            <a:xfrm flipH="1">
              <a:off x="6600934" y="4249512"/>
              <a:ext cx="121116" cy="582863"/>
            </a:xfrm>
            <a:custGeom>
              <a:rect b="b" l="l" r="r" t="t"/>
              <a:pathLst>
                <a:path extrusionOk="0" h="17089" w="3551">
                  <a:moveTo>
                    <a:pt x="321" y="1"/>
                  </a:moveTo>
                  <a:cubicBezTo>
                    <a:pt x="208" y="1"/>
                    <a:pt x="101" y="6"/>
                    <a:pt x="0" y="16"/>
                  </a:cubicBezTo>
                  <a:lnTo>
                    <a:pt x="0" y="15138"/>
                  </a:lnTo>
                  <a:cubicBezTo>
                    <a:pt x="0" y="16212"/>
                    <a:pt x="811" y="17088"/>
                    <a:pt x="1775" y="17088"/>
                  </a:cubicBezTo>
                  <a:cubicBezTo>
                    <a:pt x="2762" y="17088"/>
                    <a:pt x="3550" y="16212"/>
                    <a:pt x="3550" y="15138"/>
                  </a:cubicBezTo>
                  <a:lnTo>
                    <a:pt x="3550" y="236"/>
                  </a:lnTo>
                  <a:cubicBezTo>
                    <a:pt x="3302" y="315"/>
                    <a:pt x="3019" y="365"/>
                    <a:pt x="2699" y="365"/>
                  </a:cubicBezTo>
                  <a:cubicBezTo>
                    <a:pt x="2396" y="365"/>
                    <a:pt x="2060" y="320"/>
                    <a:pt x="1688" y="214"/>
                  </a:cubicBezTo>
                  <a:cubicBezTo>
                    <a:pt x="1148" y="62"/>
                    <a:pt x="699" y="1"/>
                    <a:pt x="3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7420866b2a34d078_117"/>
            <p:cNvSpPr/>
            <p:nvPr/>
          </p:nvSpPr>
          <p:spPr>
            <a:xfrm flipH="1">
              <a:off x="6380109" y="4034050"/>
              <a:ext cx="1402266" cy="70301"/>
            </a:xfrm>
            <a:custGeom>
              <a:rect b="b" l="l" r="r" t="t"/>
              <a:pathLst>
                <a:path extrusionOk="0" h="2061" w="31756">
                  <a:moveTo>
                    <a:pt x="1" y="0"/>
                  </a:moveTo>
                  <a:lnTo>
                    <a:pt x="1" y="2060"/>
                  </a:lnTo>
                  <a:lnTo>
                    <a:pt x="31756" y="2060"/>
                  </a:lnTo>
                  <a:lnTo>
                    <a:pt x="31756"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6" name="Google Shape;2876;g7420866b2a34d078_117"/>
          <p:cNvGrpSpPr/>
          <p:nvPr/>
        </p:nvGrpSpPr>
        <p:grpSpPr>
          <a:xfrm>
            <a:off x="4111950" y="4089975"/>
            <a:ext cx="818675" cy="963325"/>
            <a:chOff x="4024450" y="3255175"/>
            <a:chExt cx="818675" cy="963325"/>
          </a:xfrm>
        </p:grpSpPr>
        <p:sp>
          <p:nvSpPr>
            <p:cNvPr id="2877" name="Google Shape;2877;g7420866b2a34d078_117"/>
            <p:cNvSpPr/>
            <p:nvPr/>
          </p:nvSpPr>
          <p:spPr>
            <a:xfrm>
              <a:off x="4024450" y="3255175"/>
              <a:ext cx="818675" cy="167225"/>
            </a:xfrm>
            <a:custGeom>
              <a:rect b="b" l="l" r="r" t="t"/>
              <a:pathLst>
                <a:path extrusionOk="0" h="6689" w="32747">
                  <a:moveTo>
                    <a:pt x="2560" y="0"/>
                  </a:moveTo>
                  <a:cubicBezTo>
                    <a:pt x="1920" y="0"/>
                    <a:pt x="1397" y="524"/>
                    <a:pt x="1397" y="1163"/>
                  </a:cubicBezTo>
                  <a:lnTo>
                    <a:pt x="1397" y="5206"/>
                  </a:lnTo>
                  <a:cubicBezTo>
                    <a:pt x="1397" y="5322"/>
                    <a:pt x="1397" y="5438"/>
                    <a:pt x="1455" y="5555"/>
                  </a:cubicBezTo>
                  <a:lnTo>
                    <a:pt x="583" y="5555"/>
                  </a:lnTo>
                  <a:cubicBezTo>
                    <a:pt x="263" y="5555"/>
                    <a:pt x="1" y="5787"/>
                    <a:pt x="1" y="6107"/>
                  </a:cubicBezTo>
                  <a:cubicBezTo>
                    <a:pt x="1" y="6427"/>
                    <a:pt x="263" y="6689"/>
                    <a:pt x="583" y="6689"/>
                  </a:cubicBezTo>
                  <a:lnTo>
                    <a:pt x="32165" y="6689"/>
                  </a:lnTo>
                  <a:cubicBezTo>
                    <a:pt x="32484" y="6689"/>
                    <a:pt x="32746" y="6427"/>
                    <a:pt x="32746" y="6107"/>
                  </a:cubicBezTo>
                  <a:cubicBezTo>
                    <a:pt x="32746" y="5787"/>
                    <a:pt x="32484" y="5555"/>
                    <a:pt x="32165" y="5555"/>
                  </a:cubicBezTo>
                  <a:lnTo>
                    <a:pt x="31292" y="5555"/>
                  </a:lnTo>
                  <a:cubicBezTo>
                    <a:pt x="31350" y="5438"/>
                    <a:pt x="31350" y="5322"/>
                    <a:pt x="31350" y="5206"/>
                  </a:cubicBezTo>
                  <a:lnTo>
                    <a:pt x="31350" y="1163"/>
                  </a:lnTo>
                  <a:cubicBezTo>
                    <a:pt x="31350" y="524"/>
                    <a:pt x="30827" y="0"/>
                    <a:pt x="3018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g7420866b2a34d078_117"/>
            <p:cNvSpPr/>
            <p:nvPr/>
          </p:nvSpPr>
          <p:spPr>
            <a:xfrm>
              <a:off x="4127700" y="3277700"/>
              <a:ext cx="20375" cy="115625"/>
            </a:xfrm>
            <a:custGeom>
              <a:rect b="b" l="l" r="r" t="t"/>
              <a:pathLst>
                <a:path extrusionOk="0" h="4625" w="815">
                  <a:moveTo>
                    <a:pt x="408" y="1"/>
                  </a:moveTo>
                  <a:cubicBezTo>
                    <a:pt x="204" y="1"/>
                    <a:pt x="0" y="175"/>
                    <a:pt x="0" y="408"/>
                  </a:cubicBezTo>
                  <a:lnTo>
                    <a:pt x="0" y="4217"/>
                  </a:lnTo>
                  <a:cubicBezTo>
                    <a:pt x="0" y="4450"/>
                    <a:pt x="204" y="4625"/>
                    <a:pt x="408" y="4625"/>
                  </a:cubicBezTo>
                  <a:cubicBezTo>
                    <a:pt x="640" y="4625"/>
                    <a:pt x="815" y="4450"/>
                    <a:pt x="815" y="4217"/>
                  </a:cubicBezTo>
                  <a:lnTo>
                    <a:pt x="815" y="408"/>
                  </a:lnTo>
                  <a:cubicBezTo>
                    <a:pt x="815" y="175"/>
                    <a:pt x="640" y="1"/>
                    <a:pt x="40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g7420866b2a34d078_117"/>
            <p:cNvSpPr/>
            <p:nvPr/>
          </p:nvSpPr>
          <p:spPr>
            <a:xfrm>
              <a:off x="4226575" y="3277700"/>
              <a:ext cx="20375" cy="115625"/>
            </a:xfrm>
            <a:custGeom>
              <a:rect b="b" l="l" r="r" t="t"/>
              <a:pathLst>
                <a:path extrusionOk="0" h="4625" w="815">
                  <a:moveTo>
                    <a:pt x="408" y="1"/>
                  </a:moveTo>
                  <a:cubicBezTo>
                    <a:pt x="175" y="1"/>
                    <a:pt x="0" y="175"/>
                    <a:pt x="0" y="408"/>
                  </a:cubicBezTo>
                  <a:lnTo>
                    <a:pt x="0" y="4217"/>
                  </a:lnTo>
                  <a:cubicBezTo>
                    <a:pt x="0" y="4450"/>
                    <a:pt x="175" y="4625"/>
                    <a:pt x="408" y="4625"/>
                  </a:cubicBezTo>
                  <a:cubicBezTo>
                    <a:pt x="640" y="4625"/>
                    <a:pt x="815" y="4450"/>
                    <a:pt x="815" y="4217"/>
                  </a:cubicBezTo>
                  <a:lnTo>
                    <a:pt x="815" y="408"/>
                  </a:lnTo>
                  <a:cubicBezTo>
                    <a:pt x="815" y="175"/>
                    <a:pt x="640" y="1"/>
                    <a:pt x="40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g7420866b2a34d078_117"/>
            <p:cNvSpPr/>
            <p:nvPr/>
          </p:nvSpPr>
          <p:spPr>
            <a:xfrm>
              <a:off x="4324725" y="3277700"/>
              <a:ext cx="20375" cy="115625"/>
            </a:xfrm>
            <a:custGeom>
              <a:rect b="b" l="l" r="r" t="t"/>
              <a:pathLst>
                <a:path extrusionOk="0" h="4625" w="815">
                  <a:moveTo>
                    <a:pt x="407" y="1"/>
                  </a:moveTo>
                  <a:cubicBezTo>
                    <a:pt x="204" y="1"/>
                    <a:pt x="0" y="175"/>
                    <a:pt x="0" y="408"/>
                  </a:cubicBezTo>
                  <a:lnTo>
                    <a:pt x="0" y="4217"/>
                  </a:lnTo>
                  <a:cubicBezTo>
                    <a:pt x="0" y="4450"/>
                    <a:pt x="204" y="4625"/>
                    <a:pt x="407" y="4625"/>
                  </a:cubicBezTo>
                  <a:cubicBezTo>
                    <a:pt x="640" y="4625"/>
                    <a:pt x="815" y="4450"/>
                    <a:pt x="815" y="4217"/>
                  </a:cubicBezTo>
                  <a:lnTo>
                    <a:pt x="815" y="408"/>
                  </a:lnTo>
                  <a:cubicBezTo>
                    <a:pt x="815" y="175"/>
                    <a:pt x="640" y="1"/>
                    <a:pt x="40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g7420866b2a34d078_117"/>
            <p:cNvSpPr/>
            <p:nvPr/>
          </p:nvSpPr>
          <p:spPr>
            <a:xfrm>
              <a:off x="4423600" y="3277700"/>
              <a:ext cx="20375" cy="115625"/>
            </a:xfrm>
            <a:custGeom>
              <a:rect b="b" l="l" r="r" t="t"/>
              <a:pathLst>
                <a:path extrusionOk="0" h="4625" w="815">
                  <a:moveTo>
                    <a:pt x="408" y="1"/>
                  </a:moveTo>
                  <a:cubicBezTo>
                    <a:pt x="175" y="1"/>
                    <a:pt x="0" y="175"/>
                    <a:pt x="0" y="408"/>
                  </a:cubicBezTo>
                  <a:lnTo>
                    <a:pt x="0" y="4217"/>
                  </a:lnTo>
                  <a:cubicBezTo>
                    <a:pt x="0" y="4450"/>
                    <a:pt x="175" y="4625"/>
                    <a:pt x="408" y="4625"/>
                  </a:cubicBezTo>
                  <a:cubicBezTo>
                    <a:pt x="640" y="4625"/>
                    <a:pt x="815" y="4450"/>
                    <a:pt x="815" y="4217"/>
                  </a:cubicBezTo>
                  <a:lnTo>
                    <a:pt x="815" y="408"/>
                  </a:lnTo>
                  <a:cubicBezTo>
                    <a:pt x="815" y="175"/>
                    <a:pt x="640" y="1"/>
                    <a:pt x="40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g7420866b2a34d078_117"/>
            <p:cNvSpPr/>
            <p:nvPr/>
          </p:nvSpPr>
          <p:spPr>
            <a:xfrm>
              <a:off x="4522475" y="3277700"/>
              <a:ext cx="20375" cy="115625"/>
            </a:xfrm>
            <a:custGeom>
              <a:rect b="b" l="l" r="r" t="t"/>
              <a:pathLst>
                <a:path extrusionOk="0" h="4625" w="815">
                  <a:moveTo>
                    <a:pt x="408" y="1"/>
                  </a:moveTo>
                  <a:cubicBezTo>
                    <a:pt x="175" y="1"/>
                    <a:pt x="0" y="175"/>
                    <a:pt x="0" y="408"/>
                  </a:cubicBezTo>
                  <a:lnTo>
                    <a:pt x="0" y="4217"/>
                  </a:lnTo>
                  <a:cubicBezTo>
                    <a:pt x="0" y="4450"/>
                    <a:pt x="175" y="4625"/>
                    <a:pt x="408" y="4625"/>
                  </a:cubicBezTo>
                  <a:cubicBezTo>
                    <a:pt x="611" y="4625"/>
                    <a:pt x="815" y="4450"/>
                    <a:pt x="815" y="4217"/>
                  </a:cubicBezTo>
                  <a:lnTo>
                    <a:pt x="815" y="408"/>
                  </a:lnTo>
                  <a:cubicBezTo>
                    <a:pt x="815" y="175"/>
                    <a:pt x="611" y="1"/>
                    <a:pt x="40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g7420866b2a34d078_117"/>
            <p:cNvSpPr/>
            <p:nvPr/>
          </p:nvSpPr>
          <p:spPr>
            <a:xfrm>
              <a:off x="4620625" y="3277700"/>
              <a:ext cx="20375" cy="115625"/>
            </a:xfrm>
            <a:custGeom>
              <a:rect b="b" l="l" r="r" t="t"/>
              <a:pathLst>
                <a:path extrusionOk="0" h="4625" w="815">
                  <a:moveTo>
                    <a:pt x="407" y="1"/>
                  </a:moveTo>
                  <a:cubicBezTo>
                    <a:pt x="175" y="1"/>
                    <a:pt x="0" y="175"/>
                    <a:pt x="0" y="408"/>
                  </a:cubicBezTo>
                  <a:lnTo>
                    <a:pt x="0" y="4217"/>
                  </a:lnTo>
                  <a:cubicBezTo>
                    <a:pt x="0" y="4450"/>
                    <a:pt x="175" y="4625"/>
                    <a:pt x="407" y="4625"/>
                  </a:cubicBezTo>
                  <a:cubicBezTo>
                    <a:pt x="640" y="4625"/>
                    <a:pt x="815" y="4450"/>
                    <a:pt x="815" y="4217"/>
                  </a:cubicBezTo>
                  <a:lnTo>
                    <a:pt x="815" y="408"/>
                  </a:lnTo>
                  <a:cubicBezTo>
                    <a:pt x="815" y="175"/>
                    <a:pt x="640" y="1"/>
                    <a:pt x="40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g7420866b2a34d078_117"/>
            <p:cNvSpPr/>
            <p:nvPr/>
          </p:nvSpPr>
          <p:spPr>
            <a:xfrm>
              <a:off x="4719500" y="3277700"/>
              <a:ext cx="20375" cy="115625"/>
            </a:xfrm>
            <a:custGeom>
              <a:rect b="b" l="l" r="r" t="t"/>
              <a:pathLst>
                <a:path extrusionOk="0" h="4625" w="815">
                  <a:moveTo>
                    <a:pt x="407" y="1"/>
                  </a:moveTo>
                  <a:cubicBezTo>
                    <a:pt x="175" y="1"/>
                    <a:pt x="0" y="175"/>
                    <a:pt x="0" y="408"/>
                  </a:cubicBezTo>
                  <a:lnTo>
                    <a:pt x="0" y="4217"/>
                  </a:lnTo>
                  <a:cubicBezTo>
                    <a:pt x="0" y="4450"/>
                    <a:pt x="175" y="4625"/>
                    <a:pt x="407" y="4625"/>
                  </a:cubicBezTo>
                  <a:cubicBezTo>
                    <a:pt x="611" y="4625"/>
                    <a:pt x="815" y="4450"/>
                    <a:pt x="815" y="4217"/>
                  </a:cubicBezTo>
                  <a:lnTo>
                    <a:pt x="815" y="408"/>
                  </a:lnTo>
                  <a:cubicBezTo>
                    <a:pt x="815" y="175"/>
                    <a:pt x="611" y="1"/>
                    <a:pt x="40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g7420866b2a34d078_117"/>
            <p:cNvSpPr/>
            <p:nvPr/>
          </p:nvSpPr>
          <p:spPr>
            <a:xfrm>
              <a:off x="4066625" y="3422375"/>
              <a:ext cx="734325" cy="796125"/>
            </a:xfrm>
            <a:custGeom>
              <a:rect b="b" l="l" r="r" t="t"/>
              <a:pathLst>
                <a:path extrusionOk="0" h="31845" w="29373">
                  <a:moveTo>
                    <a:pt x="1" y="1"/>
                  </a:moveTo>
                  <a:lnTo>
                    <a:pt x="1" y="29489"/>
                  </a:lnTo>
                  <a:cubicBezTo>
                    <a:pt x="1" y="30797"/>
                    <a:pt x="1048" y="31844"/>
                    <a:pt x="2356" y="31844"/>
                  </a:cubicBezTo>
                  <a:lnTo>
                    <a:pt x="27017" y="31844"/>
                  </a:lnTo>
                  <a:cubicBezTo>
                    <a:pt x="28326" y="31844"/>
                    <a:pt x="29372" y="30797"/>
                    <a:pt x="29372" y="29489"/>
                  </a:cubicBezTo>
                  <a:lnTo>
                    <a:pt x="29372"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g7420866b2a34d078_117"/>
            <p:cNvSpPr/>
            <p:nvPr/>
          </p:nvSpPr>
          <p:spPr>
            <a:xfrm>
              <a:off x="4094975" y="3631550"/>
              <a:ext cx="677625" cy="555675"/>
            </a:xfrm>
            <a:custGeom>
              <a:rect b="b" l="l" r="r" t="t"/>
              <a:pathLst>
                <a:path extrusionOk="0" h="22227" w="27105">
                  <a:moveTo>
                    <a:pt x="4607" y="1"/>
                  </a:moveTo>
                  <a:cubicBezTo>
                    <a:pt x="2706" y="1"/>
                    <a:pt x="1173" y="263"/>
                    <a:pt x="1" y="591"/>
                  </a:cubicBezTo>
                  <a:lnTo>
                    <a:pt x="1" y="20046"/>
                  </a:lnTo>
                  <a:cubicBezTo>
                    <a:pt x="1" y="21238"/>
                    <a:pt x="990" y="22227"/>
                    <a:pt x="2182" y="22227"/>
                  </a:cubicBezTo>
                  <a:lnTo>
                    <a:pt x="24923" y="22227"/>
                  </a:lnTo>
                  <a:cubicBezTo>
                    <a:pt x="26116" y="22227"/>
                    <a:pt x="27104" y="21238"/>
                    <a:pt x="27104" y="20046"/>
                  </a:cubicBezTo>
                  <a:lnTo>
                    <a:pt x="27104" y="2539"/>
                  </a:lnTo>
                  <a:cubicBezTo>
                    <a:pt x="25417" y="2854"/>
                    <a:pt x="23589" y="3060"/>
                    <a:pt x="21684" y="3060"/>
                  </a:cubicBezTo>
                  <a:cubicBezTo>
                    <a:pt x="19190" y="3060"/>
                    <a:pt x="16565" y="2707"/>
                    <a:pt x="13960" y="1783"/>
                  </a:cubicBezTo>
                  <a:cubicBezTo>
                    <a:pt x="10203" y="449"/>
                    <a:pt x="7091" y="1"/>
                    <a:pt x="4607"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g7420866b2a34d078_117"/>
            <p:cNvSpPr/>
            <p:nvPr/>
          </p:nvSpPr>
          <p:spPr>
            <a:xfrm>
              <a:off x="4230925" y="3598325"/>
              <a:ext cx="413700" cy="343900"/>
            </a:xfrm>
            <a:custGeom>
              <a:rect b="b" l="l" r="r" t="t"/>
              <a:pathLst>
                <a:path extrusionOk="0" h="13756" w="16548">
                  <a:moveTo>
                    <a:pt x="1" y="0"/>
                  </a:moveTo>
                  <a:lnTo>
                    <a:pt x="1" y="13756"/>
                  </a:lnTo>
                  <a:lnTo>
                    <a:pt x="16548" y="13756"/>
                  </a:lnTo>
                  <a:lnTo>
                    <a:pt x="16548" y="0"/>
                  </a:ln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g7420866b2a34d078_117"/>
            <p:cNvSpPr/>
            <p:nvPr/>
          </p:nvSpPr>
          <p:spPr>
            <a:xfrm>
              <a:off x="4280375" y="3677575"/>
              <a:ext cx="315550" cy="18200"/>
            </a:xfrm>
            <a:custGeom>
              <a:rect b="b" l="l" r="r" t="t"/>
              <a:pathLst>
                <a:path extrusionOk="0" h="728" w="12622">
                  <a:moveTo>
                    <a:pt x="0" y="0"/>
                  </a:moveTo>
                  <a:lnTo>
                    <a:pt x="0" y="727"/>
                  </a:lnTo>
                  <a:lnTo>
                    <a:pt x="12622" y="727"/>
                  </a:lnTo>
                  <a:lnTo>
                    <a:pt x="1262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g7420866b2a34d078_117"/>
            <p:cNvSpPr/>
            <p:nvPr/>
          </p:nvSpPr>
          <p:spPr>
            <a:xfrm>
              <a:off x="4280375" y="3760450"/>
              <a:ext cx="315550" cy="18925"/>
            </a:xfrm>
            <a:custGeom>
              <a:rect b="b" l="l" r="r" t="t"/>
              <a:pathLst>
                <a:path extrusionOk="0" h="757" w="12622">
                  <a:moveTo>
                    <a:pt x="0" y="0"/>
                  </a:moveTo>
                  <a:lnTo>
                    <a:pt x="0" y="757"/>
                  </a:lnTo>
                  <a:lnTo>
                    <a:pt x="12622" y="757"/>
                  </a:lnTo>
                  <a:lnTo>
                    <a:pt x="12622"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g7420866b2a34d078_117"/>
            <p:cNvSpPr/>
            <p:nvPr/>
          </p:nvSpPr>
          <p:spPr>
            <a:xfrm>
              <a:off x="4280375" y="3844050"/>
              <a:ext cx="315550" cy="18925"/>
            </a:xfrm>
            <a:custGeom>
              <a:rect b="b" l="l" r="r" t="t"/>
              <a:pathLst>
                <a:path extrusionOk="0" h="757" w="12622">
                  <a:moveTo>
                    <a:pt x="0" y="1"/>
                  </a:moveTo>
                  <a:lnTo>
                    <a:pt x="0" y="757"/>
                  </a:lnTo>
                  <a:lnTo>
                    <a:pt x="12622" y="757"/>
                  </a:lnTo>
                  <a:lnTo>
                    <a:pt x="1262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g7420866b2a34d078_117"/>
            <p:cNvSpPr/>
            <p:nvPr/>
          </p:nvSpPr>
          <p:spPr>
            <a:xfrm>
              <a:off x="4148050" y="3478375"/>
              <a:ext cx="98900" cy="606350"/>
            </a:xfrm>
            <a:custGeom>
              <a:rect b="b" l="l" r="r" t="t"/>
              <a:pathLst>
                <a:path extrusionOk="0" h="24254" w="3956">
                  <a:moveTo>
                    <a:pt x="1978" y="0"/>
                  </a:moveTo>
                  <a:cubicBezTo>
                    <a:pt x="902" y="0"/>
                    <a:pt x="1" y="902"/>
                    <a:pt x="1" y="1978"/>
                  </a:cubicBezTo>
                  <a:lnTo>
                    <a:pt x="1" y="22276"/>
                  </a:lnTo>
                  <a:cubicBezTo>
                    <a:pt x="1" y="23381"/>
                    <a:pt x="902" y="24254"/>
                    <a:pt x="1978" y="24254"/>
                  </a:cubicBezTo>
                  <a:cubicBezTo>
                    <a:pt x="3054" y="24254"/>
                    <a:pt x="3956" y="23381"/>
                    <a:pt x="3956" y="22276"/>
                  </a:cubicBezTo>
                  <a:lnTo>
                    <a:pt x="3956" y="1978"/>
                  </a:lnTo>
                  <a:cubicBezTo>
                    <a:pt x="3956" y="902"/>
                    <a:pt x="3054" y="0"/>
                    <a:pt x="19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7"/>
          <p:cNvSpPr txBox="1"/>
          <p:nvPr>
            <p:ph idx="1" type="subTitle"/>
          </p:nvPr>
        </p:nvSpPr>
        <p:spPr>
          <a:xfrm>
            <a:off x="565975" y="1339600"/>
            <a:ext cx="3935700" cy="271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results obtained for each of the Tools used were the following:</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en"/>
              <a:t>Logistic regression: </a:t>
            </a:r>
            <a:r>
              <a:rPr i="1" lang="en"/>
              <a:t>94.70% accuracy</a:t>
            </a:r>
            <a:endParaRPr i="1"/>
          </a:p>
          <a:p>
            <a:pPr indent="0" lvl="0" marL="0" rtl="0" algn="ctr">
              <a:lnSpc>
                <a:spcPct val="100000"/>
              </a:lnSpc>
              <a:spcBef>
                <a:spcPts val="0"/>
              </a:spcBef>
              <a:spcAft>
                <a:spcPts val="0"/>
              </a:spcAft>
              <a:buSzPts val="1400"/>
              <a:buNone/>
            </a:pPr>
            <a:r>
              <a:rPr lang="en"/>
              <a:t>Neural Network:</a:t>
            </a:r>
            <a:r>
              <a:rPr i="1" lang="en"/>
              <a:t> 95.81% accuracy</a:t>
            </a:r>
            <a:r>
              <a:rPr lang="en"/>
              <a:t> </a:t>
            </a:r>
            <a:endParaRPr/>
          </a:p>
          <a:p>
            <a:pPr indent="0" lvl="0" marL="0" rtl="0" algn="ctr">
              <a:lnSpc>
                <a:spcPct val="100000"/>
              </a:lnSpc>
              <a:spcBef>
                <a:spcPts val="0"/>
              </a:spcBef>
              <a:spcAft>
                <a:spcPts val="0"/>
              </a:spcAft>
              <a:buSzPts val="1400"/>
              <a:buNone/>
            </a:pPr>
            <a:r>
              <a:rPr lang="en"/>
              <a:t>Random Forest: </a:t>
            </a:r>
            <a:r>
              <a:rPr i="1" lang="en"/>
              <a:t>96% accuracy</a:t>
            </a:r>
            <a:endParaRPr i="1"/>
          </a:p>
          <a:p>
            <a:pPr indent="0" lvl="0" marL="0" rtl="0" algn="ctr">
              <a:lnSpc>
                <a:spcPct val="100000"/>
              </a:lnSpc>
              <a:spcBef>
                <a:spcPts val="0"/>
              </a:spcBef>
              <a:spcAft>
                <a:spcPts val="0"/>
              </a:spcAft>
              <a:buSzPts val="1400"/>
              <a:buNone/>
            </a:pPr>
            <a:r>
              <a:rPr lang="en"/>
              <a:t>AWS</a:t>
            </a:r>
            <a:r>
              <a:rPr lang="en"/>
              <a:t> (Logistic regression)</a:t>
            </a:r>
            <a:r>
              <a:rPr lang="en"/>
              <a:t>: </a:t>
            </a:r>
            <a:r>
              <a:rPr i="1" lang="en"/>
              <a:t>94.71% accuracy</a:t>
            </a:r>
            <a:endParaRPr i="1" sz="1200"/>
          </a:p>
          <a:p>
            <a:pPr indent="0" lvl="0" marL="0" rtl="0" algn="ctr">
              <a:lnSpc>
                <a:spcPct val="100000"/>
              </a:lnSpc>
              <a:spcBef>
                <a:spcPts val="0"/>
              </a:spcBef>
              <a:spcAft>
                <a:spcPts val="0"/>
              </a:spcAft>
              <a:buSzPts val="1400"/>
              <a:buNone/>
            </a:pPr>
            <a:r>
              <a:t/>
            </a:r>
            <a:endParaRPr/>
          </a:p>
        </p:txBody>
      </p:sp>
      <p:sp>
        <p:nvSpPr>
          <p:cNvPr id="2897" name="Google Shape;2897;p7"/>
          <p:cNvSpPr txBox="1"/>
          <p:nvPr>
            <p:ph idx="2" type="subTitle"/>
          </p:nvPr>
        </p:nvSpPr>
        <p:spPr>
          <a:xfrm>
            <a:off x="4704263" y="1339600"/>
            <a:ext cx="3445200" cy="271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a:t>
            </a:r>
            <a:r>
              <a:rPr lang="en"/>
              <a:t>resulting</a:t>
            </a:r>
            <a:r>
              <a:rPr lang="en"/>
              <a:t> model is considered </a:t>
            </a:r>
            <a:r>
              <a:rPr lang="en"/>
              <a:t>successful and </a:t>
            </a:r>
            <a:r>
              <a:rPr lang="en"/>
              <a:t>will let us know the probability of </a:t>
            </a:r>
            <a:r>
              <a:rPr lang="en"/>
              <a:t>dying</a:t>
            </a:r>
            <a:r>
              <a:rPr lang="en"/>
              <a:t> </a:t>
            </a:r>
            <a:r>
              <a:rPr lang="en"/>
              <a:t>of COVID for a </a:t>
            </a:r>
            <a:r>
              <a:rPr lang="en"/>
              <a:t>patient considering the eligibility in the parameters considered to build the model</a:t>
            </a:r>
            <a:endParaRPr/>
          </a:p>
        </p:txBody>
      </p:sp>
      <p:sp>
        <p:nvSpPr>
          <p:cNvPr id="2898" name="Google Shape;2898;p7"/>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Final Conclusions</a:t>
            </a:r>
            <a:endParaRPr/>
          </a:p>
        </p:txBody>
      </p:sp>
      <p:sp>
        <p:nvSpPr>
          <p:cNvPr id="2899" name="Google Shape;2899;p7"/>
          <p:cNvSpPr/>
          <p:nvPr/>
        </p:nvSpPr>
        <p:spPr>
          <a:xfrm flipH="1">
            <a:off x="4195309" y="324991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7"/>
          <p:cNvSpPr/>
          <p:nvPr/>
        </p:nvSpPr>
        <p:spPr>
          <a:xfrm flipH="1">
            <a:off x="997342" y="1602130"/>
            <a:ext cx="45675" cy="45710"/>
          </a:xfrm>
          <a:custGeom>
            <a:rect b="b" l="l" r="r" t="t"/>
            <a:pathLst>
              <a:path extrusionOk="0" h="1302" w="1301">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7"/>
          <p:cNvSpPr/>
          <p:nvPr/>
        </p:nvSpPr>
        <p:spPr>
          <a:xfrm flipH="1">
            <a:off x="4749633" y="190663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7"/>
          <p:cNvSpPr/>
          <p:nvPr/>
        </p:nvSpPr>
        <p:spPr>
          <a:xfrm>
            <a:off x="3646501" y="5053300"/>
            <a:ext cx="1843529"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3" name="Google Shape;2903;p7"/>
          <p:cNvGrpSpPr/>
          <p:nvPr/>
        </p:nvGrpSpPr>
        <p:grpSpPr>
          <a:xfrm>
            <a:off x="4039598" y="4381152"/>
            <a:ext cx="1060965" cy="672148"/>
            <a:chOff x="6059325" y="1627225"/>
            <a:chExt cx="767925" cy="486500"/>
          </a:xfrm>
        </p:grpSpPr>
        <p:sp>
          <p:nvSpPr>
            <p:cNvPr id="2904" name="Google Shape;2904;p7"/>
            <p:cNvSpPr/>
            <p:nvPr/>
          </p:nvSpPr>
          <p:spPr>
            <a:xfrm>
              <a:off x="6150050" y="1663100"/>
              <a:ext cx="128700" cy="377325"/>
            </a:xfrm>
            <a:custGeom>
              <a:rect b="b" l="l" r="r" t="t"/>
              <a:pathLst>
                <a:path extrusionOk="0" h="15093" w="5148">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7"/>
            <p:cNvSpPr/>
            <p:nvPr/>
          </p:nvSpPr>
          <p:spPr>
            <a:xfrm>
              <a:off x="6164400" y="1804600"/>
              <a:ext cx="100000" cy="193275"/>
            </a:xfrm>
            <a:custGeom>
              <a:rect b="b" l="l" r="r" t="t"/>
              <a:pathLst>
                <a:path extrusionOk="0" h="7731" w="400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7"/>
            <p:cNvSpPr/>
            <p:nvPr/>
          </p:nvSpPr>
          <p:spPr>
            <a:xfrm>
              <a:off x="6136725" y="1627225"/>
              <a:ext cx="155875" cy="55400"/>
            </a:xfrm>
            <a:custGeom>
              <a:rect b="b" l="l" r="r" t="t"/>
              <a:pathLst>
                <a:path extrusionOk="0" h="2216" w="6235">
                  <a:moveTo>
                    <a:pt x="1" y="1"/>
                  </a:moveTo>
                  <a:lnTo>
                    <a:pt x="1"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7"/>
            <p:cNvSpPr/>
            <p:nvPr/>
          </p:nvSpPr>
          <p:spPr>
            <a:xfrm>
              <a:off x="6379200" y="1663100"/>
              <a:ext cx="128675" cy="377325"/>
            </a:xfrm>
            <a:custGeom>
              <a:rect b="b" l="l" r="r" t="t"/>
              <a:pathLst>
                <a:path extrusionOk="0" h="15093" w="5147">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7"/>
            <p:cNvSpPr/>
            <p:nvPr/>
          </p:nvSpPr>
          <p:spPr>
            <a:xfrm>
              <a:off x="6393550" y="1851750"/>
              <a:ext cx="99975" cy="146125"/>
            </a:xfrm>
            <a:custGeom>
              <a:rect b="b" l="l" r="r" t="t"/>
              <a:pathLst>
                <a:path extrusionOk="0" h="5845" w="3999">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7"/>
            <p:cNvSpPr/>
            <p:nvPr/>
          </p:nvSpPr>
          <p:spPr>
            <a:xfrm>
              <a:off x="6365875" y="1627225"/>
              <a:ext cx="155350" cy="55400"/>
            </a:xfrm>
            <a:custGeom>
              <a:rect b="b" l="l" r="r" t="t"/>
              <a:pathLst>
                <a:path extrusionOk="0" h="2216" w="6214">
                  <a:moveTo>
                    <a:pt x="0" y="1"/>
                  </a:moveTo>
                  <a:lnTo>
                    <a:pt x="0" y="2215"/>
                  </a:lnTo>
                  <a:lnTo>
                    <a:pt x="6213" y="2215"/>
                  </a:lnTo>
                  <a:lnTo>
                    <a:pt x="6213"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7"/>
            <p:cNvSpPr/>
            <p:nvPr/>
          </p:nvSpPr>
          <p:spPr>
            <a:xfrm>
              <a:off x="6607825" y="1663100"/>
              <a:ext cx="129200" cy="377325"/>
            </a:xfrm>
            <a:custGeom>
              <a:rect b="b" l="l" r="r" t="t"/>
              <a:pathLst>
                <a:path extrusionOk="0" h="15093" w="5168">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7"/>
            <p:cNvSpPr/>
            <p:nvPr/>
          </p:nvSpPr>
          <p:spPr>
            <a:xfrm>
              <a:off x="6622175" y="1779475"/>
              <a:ext cx="100500" cy="218400"/>
            </a:xfrm>
            <a:custGeom>
              <a:rect b="b" l="l" r="r" t="t"/>
              <a:pathLst>
                <a:path extrusionOk="0" h="8736" w="402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7"/>
            <p:cNvSpPr/>
            <p:nvPr/>
          </p:nvSpPr>
          <p:spPr>
            <a:xfrm>
              <a:off x="6594500" y="1627225"/>
              <a:ext cx="155850" cy="55400"/>
            </a:xfrm>
            <a:custGeom>
              <a:rect b="b" l="l" r="r" t="t"/>
              <a:pathLst>
                <a:path extrusionOk="0" h="2216" w="6234">
                  <a:moveTo>
                    <a:pt x="0" y="1"/>
                  </a:moveTo>
                  <a:lnTo>
                    <a:pt x="0"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7"/>
            <p:cNvSpPr/>
            <p:nvPr/>
          </p:nvSpPr>
          <p:spPr>
            <a:xfrm>
              <a:off x="6059325" y="1673875"/>
              <a:ext cx="767925" cy="439850"/>
            </a:xfrm>
            <a:custGeom>
              <a:rect b="b" l="l" r="r" t="t"/>
              <a:pathLst>
                <a:path extrusionOk="0" h="17594" w="30717">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7"/>
            <p:cNvSpPr/>
            <p:nvPr/>
          </p:nvSpPr>
          <p:spPr>
            <a:xfrm>
              <a:off x="6080350" y="1726675"/>
              <a:ext cx="726375" cy="54350"/>
            </a:xfrm>
            <a:custGeom>
              <a:rect b="b" l="l" r="r" t="t"/>
              <a:pathLst>
                <a:path extrusionOk="0" h="2174" w="29055">
                  <a:moveTo>
                    <a:pt x="0" y="1"/>
                  </a:moveTo>
                  <a:lnTo>
                    <a:pt x="0" y="2174"/>
                  </a:lnTo>
                  <a:lnTo>
                    <a:pt x="29055" y="2174"/>
                  </a:lnTo>
                  <a:lnTo>
                    <a:pt x="2905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38"/>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Bibliography</a:t>
            </a:r>
            <a:endParaRPr/>
          </a:p>
        </p:txBody>
      </p:sp>
      <p:sp>
        <p:nvSpPr>
          <p:cNvPr id="2920" name="Google Shape;2920;p38"/>
          <p:cNvSpPr txBox="1"/>
          <p:nvPr>
            <p:ph idx="1" type="body"/>
          </p:nvPr>
        </p:nvSpPr>
        <p:spPr>
          <a:xfrm>
            <a:off x="712800" y="1294600"/>
            <a:ext cx="7599900" cy="278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sz="2000">
                <a:solidFill>
                  <a:schemeClr val="dk2"/>
                </a:solidFill>
                <a:latin typeface="Hepta Slab"/>
                <a:ea typeface="Hepta Slab"/>
                <a:cs typeface="Hepta Slab"/>
                <a:sym typeface="Hepta Slab"/>
              </a:rPr>
              <a:t>Research</a:t>
            </a:r>
            <a:endParaRPr b="1" sz="2000">
              <a:solidFill>
                <a:schemeClr val="dk2"/>
              </a:solidFill>
              <a:latin typeface="Hepta Slab"/>
              <a:ea typeface="Hepta Slab"/>
              <a:cs typeface="Hepta Slab"/>
              <a:sym typeface="Hepta Slab"/>
            </a:endParaRPr>
          </a:p>
          <a:p>
            <a:pPr indent="-317500" lvl="0" marL="457200" rtl="0" algn="l">
              <a:spcBef>
                <a:spcPts val="0"/>
              </a:spcBef>
              <a:spcAft>
                <a:spcPts val="0"/>
              </a:spcAft>
              <a:buSzPts val="1400"/>
              <a:buChar char="●"/>
            </a:pPr>
            <a:r>
              <a:rPr lang="en" sz="1400">
                <a:solidFill>
                  <a:schemeClr val="dk1"/>
                </a:solidFill>
              </a:rPr>
              <a:t>https://www.ncbi.nlm.nih.gov/pmc/articles/PMC10325129/#:~:text=Risk%20factors%20that%20contribute%20to,and%20a%20history%20of%20smoking.</a:t>
            </a:r>
            <a:endParaRPr sz="1400">
              <a:solidFill>
                <a:schemeClr val="dk1"/>
              </a:solidFill>
            </a:endParaRPr>
          </a:p>
          <a:p>
            <a:pPr indent="0" lvl="0" marL="0" rtl="0" algn="l">
              <a:spcBef>
                <a:spcPts val="0"/>
              </a:spcBef>
              <a:spcAft>
                <a:spcPts val="0"/>
              </a:spcAft>
              <a:buNone/>
            </a:pPr>
            <a:r>
              <a:t/>
            </a:r>
            <a:endParaRPr b="1" sz="2000">
              <a:solidFill>
                <a:schemeClr val="dk2"/>
              </a:solidFill>
              <a:latin typeface="Hepta Slab"/>
              <a:ea typeface="Hepta Slab"/>
              <a:cs typeface="Hepta Slab"/>
              <a:sym typeface="Hepta Slab"/>
            </a:endParaRPr>
          </a:p>
          <a:p>
            <a:pPr indent="0" lvl="0" marL="0" rtl="0" algn="l">
              <a:lnSpc>
                <a:spcPct val="100000"/>
              </a:lnSpc>
              <a:spcBef>
                <a:spcPts val="0"/>
              </a:spcBef>
              <a:spcAft>
                <a:spcPts val="0"/>
              </a:spcAft>
              <a:buSzPts val="1200"/>
              <a:buNone/>
            </a:pPr>
            <a:r>
              <a:rPr b="1" lang="en" sz="2000">
                <a:solidFill>
                  <a:schemeClr val="dk2"/>
                </a:solidFill>
                <a:latin typeface="Hepta Slab"/>
                <a:ea typeface="Hepta Slab"/>
                <a:cs typeface="Hepta Slab"/>
                <a:sym typeface="Hepta Slab"/>
              </a:rPr>
              <a:t>Photos</a:t>
            </a:r>
            <a:endParaRPr b="1" sz="1600">
              <a:solidFill>
                <a:schemeClr val="dk2"/>
              </a:solidFill>
              <a:latin typeface="Hepta Slab"/>
              <a:ea typeface="Hepta Slab"/>
              <a:cs typeface="Hepta Slab"/>
              <a:sym typeface="Hepta Slab"/>
            </a:endParaRPr>
          </a:p>
          <a:p>
            <a:pPr indent="-317500" lvl="0" marL="457200" rtl="0" algn="l">
              <a:lnSpc>
                <a:spcPct val="100000"/>
              </a:lnSpc>
              <a:spcBef>
                <a:spcPts val="0"/>
              </a:spcBef>
              <a:spcAft>
                <a:spcPts val="0"/>
              </a:spcAft>
              <a:buSzPts val="1400"/>
              <a:buChar char="●"/>
            </a:pPr>
            <a:r>
              <a:rPr lang="en" sz="1400">
                <a:solidFill>
                  <a:schemeClr val="dk1"/>
                </a:solidFill>
                <a:uFill>
                  <a:noFill/>
                </a:uFill>
                <a:hlinkClick r:id="rId3">
                  <a:extLst>
                    <a:ext uri="{A12FA001-AC4F-418D-AE19-62706E023703}">
                      <ahyp:hlinkClr val="tx"/>
                    </a:ext>
                  </a:extLst>
                </a:hlinkClick>
              </a:rPr>
              <a:t>Doctor taking coronavirus test sample</a:t>
            </a:r>
            <a:endParaRPr sz="1400">
              <a:solidFill>
                <a:schemeClr val="dk1"/>
              </a:solidFill>
            </a:endParaRPr>
          </a:p>
          <a:p>
            <a:pPr indent="-317500" lvl="0" marL="457200" rtl="0" algn="l">
              <a:lnSpc>
                <a:spcPct val="100000"/>
              </a:lnSpc>
              <a:spcBef>
                <a:spcPts val="0"/>
              </a:spcBef>
              <a:spcAft>
                <a:spcPts val="0"/>
              </a:spcAft>
              <a:buSzPts val="1400"/>
              <a:buChar char="●"/>
            </a:pPr>
            <a:r>
              <a:rPr lang="en" sz="1400">
                <a:solidFill>
                  <a:schemeClr val="dk1"/>
                </a:solidFill>
                <a:uFill>
                  <a:noFill/>
                </a:uFill>
                <a:hlinkClick r:id="rId4">
                  <a:extLst>
                    <a:ext uri="{A12FA001-AC4F-418D-AE19-62706E023703}">
                      <ahyp:hlinkClr val="tx"/>
                    </a:ext>
                  </a:extLst>
                </a:hlinkClick>
              </a:rPr>
              <a:t>Front view of medical control for covid19 concept</a:t>
            </a:r>
            <a:endParaRPr sz="1300">
              <a:solidFill>
                <a:schemeClr val="dk1"/>
              </a:solidFill>
            </a:endParaRPr>
          </a:p>
          <a:p>
            <a:pPr indent="-311150" lvl="0" marL="457200" rtl="0" algn="l">
              <a:lnSpc>
                <a:spcPct val="100000"/>
              </a:lnSpc>
              <a:spcBef>
                <a:spcPts val="0"/>
              </a:spcBef>
              <a:spcAft>
                <a:spcPts val="0"/>
              </a:spcAft>
              <a:buSzPts val="1300"/>
              <a:buChar char="●"/>
            </a:pPr>
            <a:r>
              <a:rPr lang="en" sz="1400">
                <a:solidFill>
                  <a:schemeClr val="dk1"/>
                </a:solidFill>
                <a:uFill>
                  <a:noFill/>
                </a:uFill>
                <a:hlinkClick r:id="rId5">
                  <a:extLst>
                    <a:ext uri="{A12FA001-AC4F-418D-AE19-62706E023703}">
                      <ahyp:hlinkClr val="tx"/>
                    </a:ext>
                  </a:extLst>
                </a:hlinkClick>
              </a:rPr>
              <a:t>People in protective equipment disinfecting a dangerous area</a:t>
            </a:r>
            <a:endParaRPr sz="1300">
              <a:solidFill>
                <a:schemeClr val="dk1"/>
              </a:solidFill>
            </a:endParaRPr>
          </a:p>
          <a:p>
            <a:pPr indent="-311150" lvl="0" marL="457200" rtl="0" algn="l">
              <a:lnSpc>
                <a:spcPct val="100000"/>
              </a:lnSpc>
              <a:spcBef>
                <a:spcPts val="0"/>
              </a:spcBef>
              <a:spcAft>
                <a:spcPts val="0"/>
              </a:spcAft>
              <a:buSzPts val="1300"/>
              <a:buChar char="●"/>
            </a:pPr>
            <a:r>
              <a:rPr lang="en" sz="1400">
                <a:solidFill>
                  <a:schemeClr val="dk1"/>
                </a:solidFill>
                <a:uFill>
                  <a:noFill/>
                </a:uFill>
                <a:hlinkClick r:id="rId6">
                  <a:extLst>
                    <a:ext uri="{A12FA001-AC4F-418D-AE19-62706E023703}">
                      <ahyp:hlinkClr val="tx"/>
                    </a:ext>
                  </a:extLst>
                </a:hlinkClick>
              </a:rPr>
              <a:t>Person wearing protective equipment with copy space</a:t>
            </a:r>
            <a:endParaRPr b="1" sz="2000">
              <a:solidFill>
                <a:schemeClr val="dk2"/>
              </a:solidFill>
              <a:latin typeface="Hepta Slab"/>
              <a:ea typeface="Hepta Slab"/>
              <a:cs typeface="Hepta Slab"/>
              <a:sym typeface="Hepta Slab"/>
            </a:endParaRPr>
          </a:p>
          <a:p>
            <a:pPr indent="-317500" lvl="0" marL="457200" rtl="0" algn="l">
              <a:lnSpc>
                <a:spcPct val="100000"/>
              </a:lnSpc>
              <a:spcBef>
                <a:spcPts val="0"/>
              </a:spcBef>
              <a:spcAft>
                <a:spcPts val="1000"/>
              </a:spcAft>
              <a:buSzPts val="1400"/>
              <a:buChar char="●"/>
            </a:pPr>
            <a:r>
              <a:rPr lang="en" sz="1400">
                <a:solidFill>
                  <a:schemeClr val="hlink"/>
                </a:solidFill>
                <a:uFill>
                  <a:noFill/>
                </a:uFill>
                <a:hlinkClick r:id="rId7"/>
              </a:rPr>
              <a:t>Woman wearing a medical protective equipment</a:t>
            </a:r>
            <a:endParaRPr b="1" sz="2000">
              <a:solidFill>
                <a:schemeClr val="dk2"/>
              </a:solidFill>
              <a:latin typeface="Hepta Slab"/>
              <a:ea typeface="Hepta Slab"/>
              <a:cs typeface="Hepta Slab"/>
              <a:sym typeface="Hept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5"/>
          <p:cNvSpPr/>
          <p:nvPr/>
        </p:nvSpPr>
        <p:spPr>
          <a:xfrm>
            <a:off x="3905575" y="1984000"/>
            <a:ext cx="4748171" cy="3093918"/>
          </a:xfrm>
          <a:custGeom>
            <a:rect b="b" l="l" r="r" t="t"/>
            <a:pathLst>
              <a:path extrusionOk="0" h="82094" w="132215">
                <a:moveTo>
                  <a:pt x="85404" y="0"/>
                </a:moveTo>
                <a:cubicBezTo>
                  <a:pt x="70940" y="0"/>
                  <a:pt x="58010" y="6553"/>
                  <a:pt x="49419" y="16875"/>
                </a:cubicBezTo>
                <a:cubicBezTo>
                  <a:pt x="46658" y="16283"/>
                  <a:pt x="43787" y="15976"/>
                  <a:pt x="40851" y="15976"/>
                </a:cubicBezTo>
                <a:cubicBezTo>
                  <a:pt x="18300" y="15976"/>
                  <a:pt x="1" y="34275"/>
                  <a:pt x="1" y="56826"/>
                </a:cubicBezTo>
                <a:cubicBezTo>
                  <a:pt x="1" y="66381"/>
                  <a:pt x="3288" y="75147"/>
                  <a:pt x="8767" y="82094"/>
                </a:cubicBezTo>
                <a:lnTo>
                  <a:pt x="116107" y="82094"/>
                </a:lnTo>
                <a:cubicBezTo>
                  <a:pt x="125969" y="73525"/>
                  <a:pt x="132214" y="60880"/>
                  <a:pt x="132214" y="46789"/>
                </a:cubicBezTo>
                <a:cubicBezTo>
                  <a:pt x="132214" y="20951"/>
                  <a:pt x="111264" y="0"/>
                  <a:pt x="8540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
          <p:cNvSpPr/>
          <p:nvPr/>
        </p:nvSpPr>
        <p:spPr>
          <a:xfrm>
            <a:off x="1528624" y="950750"/>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
          <p:cNvSpPr txBox="1"/>
          <p:nvPr>
            <p:ph type="title"/>
          </p:nvPr>
        </p:nvSpPr>
        <p:spPr>
          <a:xfrm>
            <a:off x="325" y="2481388"/>
            <a:ext cx="4459200" cy="97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1230" name="Google Shape;1230;p5"/>
          <p:cNvSpPr txBox="1"/>
          <p:nvPr>
            <p:ph idx="2" type="title"/>
          </p:nvPr>
        </p:nvSpPr>
        <p:spPr>
          <a:xfrm>
            <a:off x="1625575" y="1231138"/>
            <a:ext cx="120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1231" name="Google Shape;1231;p5"/>
          <p:cNvGrpSpPr/>
          <p:nvPr/>
        </p:nvGrpSpPr>
        <p:grpSpPr>
          <a:xfrm>
            <a:off x="4571997" y="2485326"/>
            <a:ext cx="3591400" cy="2567982"/>
            <a:chOff x="4571997" y="2485326"/>
            <a:chExt cx="3591400" cy="2567982"/>
          </a:xfrm>
        </p:grpSpPr>
        <p:sp>
          <p:nvSpPr>
            <p:cNvPr id="1232" name="Google Shape;1232;p5"/>
            <p:cNvSpPr/>
            <p:nvPr/>
          </p:nvSpPr>
          <p:spPr>
            <a:xfrm>
              <a:off x="4571997" y="2485326"/>
              <a:ext cx="3591400" cy="2144799"/>
            </a:xfrm>
            <a:custGeom>
              <a:rect b="b" l="l" r="r" t="t"/>
              <a:pathLst>
                <a:path extrusionOk="0" h="55989" w="93758">
                  <a:moveTo>
                    <a:pt x="1572" y="1"/>
                  </a:moveTo>
                  <a:cubicBezTo>
                    <a:pt x="715" y="1"/>
                    <a:pt x="0" y="691"/>
                    <a:pt x="0" y="1548"/>
                  </a:cubicBezTo>
                  <a:lnTo>
                    <a:pt x="0" y="54416"/>
                  </a:lnTo>
                  <a:cubicBezTo>
                    <a:pt x="0" y="55298"/>
                    <a:pt x="715" y="55988"/>
                    <a:pt x="1572" y="55988"/>
                  </a:cubicBezTo>
                  <a:lnTo>
                    <a:pt x="92186" y="55988"/>
                  </a:lnTo>
                  <a:cubicBezTo>
                    <a:pt x="93043" y="55988"/>
                    <a:pt x="93758" y="55298"/>
                    <a:pt x="93758" y="54416"/>
                  </a:cubicBezTo>
                  <a:lnTo>
                    <a:pt x="93758" y="1548"/>
                  </a:lnTo>
                  <a:cubicBezTo>
                    <a:pt x="93758" y="691"/>
                    <a:pt x="93043" y="1"/>
                    <a:pt x="921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
            <p:cNvSpPr/>
            <p:nvPr/>
          </p:nvSpPr>
          <p:spPr>
            <a:xfrm>
              <a:off x="4683273" y="2609404"/>
              <a:ext cx="3361532" cy="1895723"/>
            </a:xfrm>
            <a:custGeom>
              <a:rect b="b" l="l" r="r" t="t"/>
              <a:pathLst>
                <a:path extrusionOk="0" h="49487" w="87757">
                  <a:moveTo>
                    <a:pt x="0" y="0"/>
                  </a:moveTo>
                  <a:lnTo>
                    <a:pt x="0" y="49487"/>
                  </a:lnTo>
                  <a:lnTo>
                    <a:pt x="87757" y="49487"/>
                  </a:lnTo>
                  <a:lnTo>
                    <a:pt x="87757"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
            <p:cNvSpPr/>
            <p:nvPr/>
          </p:nvSpPr>
          <p:spPr>
            <a:xfrm>
              <a:off x="4683273" y="2739650"/>
              <a:ext cx="1078286" cy="1765478"/>
            </a:xfrm>
            <a:custGeom>
              <a:rect b="b" l="l" r="r" t="t"/>
              <a:pathLst>
                <a:path extrusionOk="0" h="46087" w="28150">
                  <a:moveTo>
                    <a:pt x="3573" y="0"/>
                  </a:moveTo>
                  <a:cubicBezTo>
                    <a:pt x="2970" y="0"/>
                    <a:pt x="3468" y="2711"/>
                    <a:pt x="2501" y="2959"/>
                  </a:cubicBezTo>
                  <a:cubicBezTo>
                    <a:pt x="1950" y="3097"/>
                    <a:pt x="1399" y="3197"/>
                    <a:pt x="767" y="3197"/>
                  </a:cubicBezTo>
                  <a:cubicBezTo>
                    <a:pt x="525" y="3197"/>
                    <a:pt x="271" y="3182"/>
                    <a:pt x="0" y="3149"/>
                  </a:cubicBezTo>
                  <a:lnTo>
                    <a:pt x="0" y="32774"/>
                  </a:lnTo>
                  <a:cubicBezTo>
                    <a:pt x="215" y="32989"/>
                    <a:pt x="405" y="33155"/>
                    <a:pt x="596" y="33322"/>
                  </a:cubicBezTo>
                  <a:cubicBezTo>
                    <a:pt x="1810" y="34346"/>
                    <a:pt x="4620" y="34703"/>
                    <a:pt x="5645" y="35418"/>
                  </a:cubicBezTo>
                  <a:cubicBezTo>
                    <a:pt x="6580" y="36071"/>
                    <a:pt x="7914" y="38633"/>
                    <a:pt x="9827" y="38633"/>
                  </a:cubicBezTo>
                  <a:cubicBezTo>
                    <a:pt x="10008" y="38633"/>
                    <a:pt x="10193" y="38610"/>
                    <a:pt x="10384" y="38561"/>
                  </a:cubicBezTo>
                  <a:lnTo>
                    <a:pt x="10384" y="38561"/>
                  </a:lnTo>
                  <a:cubicBezTo>
                    <a:pt x="10384" y="38561"/>
                    <a:pt x="10693" y="39943"/>
                    <a:pt x="10098" y="40681"/>
                  </a:cubicBezTo>
                  <a:cubicBezTo>
                    <a:pt x="9526" y="41419"/>
                    <a:pt x="8502" y="42538"/>
                    <a:pt x="8859" y="44158"/>
                  </a:cubicBezTo>
                  <a:cubicBezTo>
                    <a:pt x="8979" y="44705"/>
                    <a:pt x="9193" y="45396"/>
                    <a:pt x="9479" y="46087"/>
                  </a:cubicBezTo>
                  <a:lnTo>
                    <a:pt x="28006" y="46087"/>
                  </a:lnTo>
                  <a:cubicBezTo>
                    <a:pt x="28149" y="45515"/>
                    <a:pt x="28030" y="44872"/>
                    <a:pt x="27316" y="44253"/>
                  </a:cubicBezTo>
                  <a:cubicBezTo>
                    <a:pt x="26173" y="43324"/>
                    <a:pt x="24744" y="43919"/>
                    <a:pt x="23815" y="43062"/>
                  </a:cubicBezTo>
                  <a:cubicBezTo>
                    <a:pt x="22862" y="42181"/>
                    <a:pt x="21815" y="42110"/>
                    <a:pt x="21386" y="42062"/>
                  </a:cubicBezTo>
                  <a:cubicBezTo>
                    <a:pt x="20933" y="42038"/>
                    <a:pt x="21553" y="39442"/>
                    <a:pt x="20076" y="39038"/>
                  </a:cubicBezTo>
                  <a:cubicBezTo>
                    <a:pt x="18600" y="38633"/>
                    <a:pt x="18123" y="38490"/>
                    <a:pt x="17552" y="37775"/>
                  </a:cubicBezTo>
                  <a:cubicBezTo>
                    <a:pt x="17095" y="37180"/>
                    <a:pt x="15630" y="36634"/>
                    <a:pt x="14493" y="36634"/>
                  </a:cubicBezTo>
                  <a:cubicBezTo>
                    <a:pt x="14265" y="36634"/>
                    <a:pt x="14051" y="36656"/>
                    <a:pt x="13861" y="36704"/>
                  </a:cubicBezTo>
                  <a:cubicBezTo>
                    <a:pt x="12717" y="36990"/>
                    <a:pt x="12027" y="37371"/>
                    <a:pt x="11098" y="37394"/>
                  </a:cubicBezTo>
                  <a:cubicBezTo>
                    <a:pt x="11063" y="37395"/>
                    <a:pt x="11029" y="37396"/>
                    <a:pt x="10995" y="37396"/>
                  </a:cubicBezTo>
                  <a:cubicBezTo>
                    <a:pt x="10132" y="37396"/>
                    <a:pt x="9944" y="37108"/>
                    <a:pt x="9050" y="37085"/>
                  </a:cubicBezTo>
                  <a:cubicBezTo>
                    <a:pt x="8145" y="37061"/>
                    <a:pt x="7407" y="36585"/>
                    <a:pt x="7526" y="35656"/>
                  </a:cubicBezTo>
                  <a:cubicBezTo>
                    <a:pt x="7669" y="34751"/>
                    <a:pt x="6907" y="34394"/>
                    <a:pt x="5930" y="33941"/>
                  </a:cubicBezTo>
                  <a:cubicBezTo>
                    <a:pt x="5064" y="33519"/>
                    <a:pt x="5266" y="32759"/>
                    <a:pt x="4658" y="32759"/>
                  </a:cubicBezTo>
                  <a:cubicBezTo>
                    <a:pt x="4580" y="32759"/>
                    <a:pt x="4490" y="32771"/>
                    <a:pt x="4382" y="32798"/>
                  </a:cubicBezTo>
                  <a:cubicBezTo>
                    <a:pt x="4313" y="32815"/>
                    <a:pt x="4242" y="32823"/>
                    <a:pt x="4169" y="32823"/>
                  </a:cubicBezTo>
                  <a:cubicBezTo>
                    <a:pt x="3217" y="32823"/>
                    <a:pt x="2030" y="31446"/>
                    <a:pt x="2096" y="30583"/>
                  </a:cubicBezTo>
                  <a:cubicBezTo>
                    <a:pt x="2185" y="29719"/>
                    <a:pt x="2170" y="27060"/>
                    <a:pt x="3550" y="27060"/>
                  </a:cubicBezTo>
                  <a:cubicBezTo>
                    <a:pt x="3653" y="27060"/>
                    <a:pt x="3763" y="27075"/>
                    <a:pt x="3882" y="27107"/>
                  </a:cubicBezTo>
                  <a:cubicBezTo>
                    <a:pt x="5597" y="27559"/>
                    <a:pt x="7478" y="28083"/>
                    <a:pt x="8526" y="28845"/>
                  </a:cubicBezTo>
                  <a:cubicBezTo>
                    <a:pt x="8644" y="28936"/>
                    <a:pt x="8733" y="28976"/>
                    <a:pt x="8799" y="28976"/>
                  </a:cubicBezTo>
                  <a:cubicBezTo>
                    <a:pt x="9305" y="28976"/>
                    <a:pt x="8455" y="26583"/>
                    <a:pt x="9002" y="26035"/>
                  </a:cubicBezTo>
                  <a:cubicBezTo>
                    <a:pt x="9645" y="25416"/>
                    <a:pt x="11622" y="25059"/>
                    <a:pt x="11693" y="24082"/>
                  </a:cubicBezTo>
                  <a:cubicBezTo>
                    <a:pt x="11741" y="23106"/>
                    <a:pt x="12384" y="20820"/>
                    <a:pt x="13861" y="19843"/>
                  </a:cubicBezTo>
                  <a:cubicBezTo>
                    <a:pt x="15313" y="18891"/>
                    <a:pt x="16837" y="18891"/>
                    <a:pt x="17504" y="18248"/>
                  </a:cubicBezTo>
                  <a:cubicBezTo>
                    <a:pt x="18147" y="17605"/>
                    <a:pt x="19743" y="14961"/>
                    <a:pt x="19290" y="13985"/>
                  </a:cubicBezTo>
                  <a:cubicBezTo>
                    <a:pt x="18862" y="13008"/>
                    <a:pt x="17433" y="11008"/>
                    <a:pt x="16766" y="10055"/>
                  </a:cubicBezTo>
                  <a:cubicBezTo>
                    <a:pt x="16506" y="9675"/>
                    <a:pt x="16184" y="9566"/>
                    <a:pt x="15834" y="9566"/>
                  </a:cubicBezTo>
                  <a:cubicBezTo>
                    <a:pt x="15362" y="9566"/>
                    <a:pt x="14838" y="9763"/>
                    <a:pt x="14340" y="9763"/>
                  </a:cubicBezTo>
                  <a:cubicBezTo>
                    <a:pt x="14259" y="9763"/>
                    <a:pt x="14178" y="9758"/>
                    <a:pt x="14099" y="9746"/>
                  </a:cubicBezTo>
                  <a:cubicBezTo>
                    <a:pt x="13194" y="9579"/>
                    <a:pt x="13289" y="7912"/>
                    <a:pt x="12455" y="7769"/>
                  </a:cubicBezTo>
                  <a:cubicBezTo>
                    <a:pt x="12370" y="7755"/>
                    <a:pt x="12280" y="7748"/>
                    <a:pt x="12187" y="7748"/>
                  </a:cubicBezTo>
                  <a:cubicBezTo>
                    <a:pt x="11368" y="7748"/>
                    <a:pt x="10315" y="8300"/>
                    <a:pt x="10336" y="9198"/>
                  </a:cubicBezTo>
                  <a:cubicBezTo>
                    <a:pt x="10384" y="10198"/>
                    <a:pt x="11169" y="11842"/>
                    <a:pt x="10455" y="12413"/>
                  </a:cubicBezTo>
                  <a:cubicBezTo>
                    <a:pt x="10000" y="12762"/>
                    <a:pt x="9661" y="13197"/>
                    <a:pt x="9192" y="13197"/>
                  </a:cubicBezTo>
                  <a:cubicBezTo>
                    <a:pt x="8924" y="13197"/>
                    <a:pt x="8614" y="13056"/>
                    <a:pt x="8216" y="12675"/>
                  </a:cubicBezTo>
                  <a:cubicBezTo>
                    <a:pt x="7121" y="11627"/>
                    <a:pt x="4954" y="11103"/>
                    <a:pt x="4335" y="10055"/>
                  </a:cubicBezTo>
                  <a:cubicBezTo>
                    <a:pt x="3692" y="9008"/>
                    <a:pt x="3477" y="7888"/>
                    <a:pt x="5121" y="6745"/>
                  </a:cubicBezTo>
                  <a:cubicBezTo>
                    <a:pt x="6764" y="5602"/>
                    <a:pt x="8788" y="4197"/>
                    <a:pt x="8788" y="3459"/>
                  </a:cubicBezTo>
                  <a:cubicBezTo>
                    <a:pt x="8811" y="2757"/>
                    <a:pt x="7952" y="1712"/>
                    <a:pt x="7335" y="1712"/>
                  </a:cubicBezTo>
                  <a:cubicBezTo>
                    <a:pt x="7302" y="1712"/>
                    <a:pt x="7271" y="1714"/>
                    <a:pt x="7240" y="1720"/>
                  </a:cubicBezTo>
                  <a:cubicBezTo>
                    <a:pt x="6621" y="1835"/>
                    <a:pt x="6774" y="2964"/>
                    <a:pt x="6086" y="2964"/>
                  </a:cubicBezTo>
                  <a:cubicBezTo>
                    <a:pt x="6060" y="2964"/>
                    <a:pt x="6031" y="2962"/>
                    <a:pt x="6002" y="2959"/>
                  </a:cubicBezTo>
                  <a:cubicBezTo>
                    <a:pt x="5216" y="2863"/>
                    <a:pt x="4478" y="411"/>
                    <a:pt x="3692" y="30"/>
                  </a:cubicBezTo>
                  <a:cubicBezTo>
                    <a:pt x="3648" y="10"/>
                    <a:pt x="3609" y="0"/>
                    <a:pt x="357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
            <p:cNvSpPr/>
            <p:nvPr/>
          </p:nvSpPr>
          <p:spPr>
            <a:xfrm>
              <a:off x="4683273" y="2759915"/>
              <a:ext cx="16471" cy="30148"/>
            </a:xfrm>
            <a:custGeom>
              <a:rect b="b" l="l" r="r" t="t"/>
              <a:pathLst>
                <a:path extrusionOk="0" h="787" w="430">
                  <a:moveTo>
                    <a:pt x="0" y="1"/>
                  </a:moveTo>
                  <a:lnTo>
                    <a:pt x="0" y="787"/>
                  </a:lnTo>
                  <a:cubicBezTo>
                    <a:pt x="334" y="596"/>
                    <a:pt x="429" y="358"/>
                    <a:pt x="48" y="48"/>
                  </a:cubicBezTo>
                  <a:cubicBezTo>
                    <a:pt x="24" y="24"/>
                    <a:pt x="0" y="24"/>
                    <a:pt x="0"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
            <p:cNvSpPr/>
            <p:nvPr/>
          </p:nvSpPr>
          <p:spPr>
            <a:xfrm>
              <a:off x="4683273" y="2609404"/>
              <a:ext cx="358535" cy="125955"/>
            </a:xfrm>
            <a:custGeom>
              <a:rect b="b" l="l" r="r" t="t"/>
              <a:pathLst>
                <a:path extrusionOk="0" h="3288" w="9360">
                  <a:moveTo>
                    <a:pt x="0" y="0"/>
                  </a:moveTo>
                  <a:lnTo>
                    <a:pt x="0" y="1548"/>
                  </a:lnTo>
                  <a:cubicBezTo>
                    <a:pt x="286" y="2406"/>
                    <a:pt x="429" y="3263"/>
                    <a:pt x="1406" y="3287"/>
                  </a:cubicBezTo>
                  <a:cubicBezTo>
                    <a:pt x="1421" y="3287"/>
                    <a:pt x="1437" y="3287"/>
                    <a:pt x="1453" y="3287"/>
                  </a:cubicBezTo>
                  <a:cubicBezTo>
                    <a:pt x="2718" y="3287"/>
                    <a:pt x="3774" y="2351"/>
                    <a:pt x="4668" y="1786"/>
                  </a:cubicBezTo>
                  <a:cubicBezTo>
                    <a:pt x="5597" y="1215"/>
                    <a:pt x="8621" y="1286"/>
                    <a:pt x="9217" y="310"/>
                  </a:cubicBezTo>
                  <a:cubicBezTo>
                    <a:pt x="9288" y="191"/>
                    <a:pt x="9336" y="96"/>
                    <a:pt x="9360"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
            <p:cNvSpPr/>
            <p:nvPr/>
          </p:nvSpPr>
          <p:spPr>
            <a:xfrm>
              <a:off x="4888512" y="2656752"/>
              <a:ext cx="443380" cy="314428"/>
            </a:xfrm>
            <a:custGeom>
              <a:rect b="b" l="l" r="r" t="t"/>
              <a:pathLst>
                <a:path extrusionOk="0" h="8208" w="11575">
                  <a:moveTo>
                    <a:pt x="4601" y="0"/>
                  </a:moveTo>
                  <a:cubicBezTo>
                    <a:pt x="4576" y="0"/>
                    <a:pt x="4550" y="1"/>
                    <a:pt x="4525" y="3"/>
                  </a:cubicBezTo>
                  <a:cubicBezTo>
                    <a:pt x="3478" y="50"/>
                    <a:pt x="1787" y="455"/>
                    <a:pt x="1787" y="455"/>
                  </a:cubicBezTo>
                  <a:cubicBezTo>
                    <a:pt x="144" y="693"/>
                    <a:pt x="1" y="1789"/>
                    <a:pt x="263" y="2694"/>
                  </a:cubicBezTo>
                  <a:cubicBezTo>
                    <a:pt x="329" y="2930"/>
                    <a:pt x="513" y="3012"/>
                    <a:pt x="760" y="3012"/>
                  </a:cubicBezTo>
                  <a:cubicBezTo>
                    <a:pt x="1328" y="3012"/>
                    <a:pt x="2235" y="2576"/>
                    <a:pt x="2831" y="2576"/>
                  </a:cubicBezTo>
                  <a:cubicBezTo>
                    <a:pt x="2995" y="2576"/>
                    <a:pt x="3136" y="2609"/>
                    <a:pt x="3240" y="2694"/>
                  </a:cubicBezTo>
                  <a:cubicBezTo>
                    <a:pt x="3906" y="3241"/>
                    <a:pt x="5168" y="4527"/>
                    <a:pt x="4621" y="5575"/>
                  </a:cubicBezTo>
                  <a:cubicBezTo>
                    <a:pt x="4073" y="6647"/>
                    <a:pt x="5288" y="7504"/>
                    <a:pt x="6835" y="7695"/>
                  </a:cubicBezTo>
                  <a:cubicBezTo>
                    <a:pt x="7819" y="7831"/>
                    <a:pt x="8754" y="8207"/>
                    <a:pt x="9495" y="8207"/>
                  </a:cubicBezTo>
                  <a:cubicBezTo>
                    <a:pt x="9920" y="8207"/>
                    <a:pt x="10281" y="8083"/>
                    <a:pt x="10551" y="7719"/>
                  </a:cubicBezTo>
                  <a:cubicBezTo>
                    <a:pt x="11313" y="6742"/>
                    <a:pt x="11575" y="5647"/>
                    <a:pt x="10098" y="4813"/>
                  </a:cubicBezTo>
                  <a:cubicBezTo>
                    <a:pt x="8622" y="3956"/>
                    <a:pt x="8526" y="2717"/>
                    <a:pt x="7621" y="2051"/>
                  </a:cubicBezTo>
                  <a:cubicBezTo>
                    <a:pt x="6761" y="1400"/>
                    <a:pt x="5629" y="0"/>
                    <a:pt x="4601"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
            <p:cNvSpPr/>
            <p:nvPr/>
          </p:nvSpPr>
          <p:spPr>
            <a:xfrm>
              <a:off x="5417619" y="2609404"/>
              <a:ext cx="570170" cy="474936"/>
            </a:xfrm>
            <a:custGeom>
              <a:rect b="b" l="l" r="r" t="t"/>
              <a:pathLst>
                <a:path extrusionOk="0" h="12398" w="14885">
                  <a:moveTo>
                    <a:pt x="0" y="0"/>
                  </a:moveTo>
                  <a:cubicBezTo>
                    <a:pt x="167" y="358"/>
                    <a:pt x="262" y="762"/>
                    <a:pt x="310" y="1239"/>
                  </a:cubicBezTo>
                  <a:cubicBezTo>
                    <a:pt x="500" y="2810"/>
                    <a:pt x="3048" y="3168"/>
                    <a:pt x="2429" y="5001"/>
                  </a:cubicBezTo>
                  <a:cubicBezTo>
                    <a:pt x="1810" y="6811"/>
                    <a:pt x="1405" y="7859"/>
                    <a:pt x="2120" y="9312"/>
                  </a:cubicBezTo>
                  <a:cubicBezTo>
                    <a:pt x="2822" y="10693"/>
                    <a:pt x="4644" y="12398"/>
                    <a:pt x="5292" y="12398"/>
                  </a:cubicBezTo>
                  <a:cubicBezTo>
                    <a:pt x="5325" y="12398"/>
                    <a:pt x="5355" y="12393"/>
                    <a:pt x="5382" y="12384"/>
                  </a:cubicBezTo>
                  <a:cubicBezTo>
                    <a:pt x="5930" y="12193"/>
                    <a:pt x="6859" y="8216"/>
                    <a:pt x="8335" y="7383"/>
                  </a:cubicBezTo>
                  <a:cubicBezTo>
                    <a:pt x="9836" y="6573"/>
                    <a:pt x="14003" y="5144"/>
                    <a:pt x="14194" y="4620"/>
                  </a:cubicBezTo>
                  <a:cubicBezTo>
                    <a:pt x="14313" y="4311"/>
                    <a:pt x="14670" y="1953"/>
                    <a:pt x="1488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
            <p:cNvSpPr/>
            <p:nvPr/>
          </p:nvSpPr>
          <p:spPr>
            <a:xfrm>
              <a:off x="6068919" y="2609404"/>
              <a:ext cx="1975887" cy="1895723"/>
            </a:xfrm>
            <a:custGeom>
              <a:rect b="b" l="l" r="r" t="t"/>
              <a:pathLst>
                <a:path extrusionOk="0" h="49487" w="51583">
                  <a:moveTo>
                    <a:pt x="43414" y="0"/>
                  </a:moveTo>
                  <a:cubicBezTo>
                    <a:pt x="42510" y="691"/>
                    <a:pt x="42795" y="1262"/>
                    <a:pt x="41938" y="1477"/>
                  </a:cubicBezTo>
                  <a:cubicBezTo>
                    <a:pt x="41033" y="1691"/>
                    <a:pt x="39628" y="2239"/>
                    <a:pt x="39747" y="3191"/>
                  </a:cubicBezTo>
                  <a:cubicBezTo>
                    <a:pt x="39866" y="4168"/>
                    <a:pt x="38485" y="3644"/>
                    <a:pt x="37770" y="4215"/>
                  </a:cubicBezTo>
                  <a:cubicBezTo>
                    <a:pt x="37056" y="4811"/>
                    <a:pt x="37675" y="6192"/>
                    <a:pt x="36937" y="6835"/>
                  </a:cubicBezTo>
                  <a:cubicBezTo>
                    <a:pt x="36540" y="7168"/>
                    <a:pt x="36053" y="7301"/>
                    <a:pt x="35740" y="7301"/>
                  </a:cubicBezTo>
                  <a:cubicBezTo>
                    <a:pt x="35471" y="7301"/>
                    <a:pt x="35330" y="7203"/>
                    <a:pt x="35484" y="7049"/>
                  </a:cubicBezTo>
                  <a:cubicBezTo>
                    <a:pt x="35841" y="6716"/>
                    <a:pt x="36723" y="5859"/>
                    <a:pt x="36627" y="4787"/>
                  </a:cubicBezTo>
                  <a:cubicBezTo>
                    <a:pt x="36532" y="3715"/>
                    <a:pt x="36985" y="2286"/>
                    <a:pt x="36056" y="2120"/>
                  </a:cubicBezTo>
                  <a:cubicBezTo>
                    <a:pt x="35992" y="2108"/>
                    <a:pt x="35929" y="2103"/>
                    <a:pt x="35867" y="2103"/>
                  </a:cubicBezTo>
                  <a:cubicBezTo>
                    <a:pt x="35038" y="2103"/>
                    <a:pt x="34464" y="3098"/>
                    <a:pt x="34508" y="3763"/>
                  </a:cubicBezTo>
                  <a:cubicBezTo>
                    <a:pt x="34555" y="4477"/>
                    <a:pt x="35079" y="5811"/>
                    <a:pt x="34841" y="6025"/>
                  </a:cubicBezTo>
                  <a:cubicBezTo>
                    <a:pt x="34815" y="6047"/>
                    <a:pt x="34785" y="6056"/>
                    <a:pt x="34751" y="6056"/>
                  </a:cubicBezTo>
                  <a:cubicBezTo>
                    <a:pt x="34439" y="6056"/>
                    <a:pt x="33763" y="5254"/>
                    <a:pt x="32412" y="4954"/>
                  </a:cubicBezTo>
                  <a:cubicBezTo>
                    <a:pt x="32222" y="4912"/>
                    <a:pt x="32059" y="4893"/>
                    <a:pt x="31918" y="4893"/>
                  </a:cubicBezTo>
                  <a:cubicBezTo>
                    <a:pt x="30940" y="4893"/>
                    <a:pt x="30991" y="5778"/>
                    <a:pt x="30388" y="5882"/>
                  </a:cubicBezTo>
                  <a:cubicBezTo>
                    <a:pt x="29721" y="6002"/>
                    <a:pt x="28078" y="5859"/>
                    <a:pt x="26911" y="6597"/>
                  </a:cubicBezTo>
                  <a:cubicBezTo>
                    <a:pt x="25744" y="7311"/>
                    <a:pt x="25411" y="7240"/>
                    <a:pt x="24696" y="7478"/>
                  </a:cubicBezTo>
                  <a:cubicBezTo>
                    <a:pt x="24006" y="7692"/>
                    <a:pt x="23387" y="8645"/>
                    <a:pt x="22696" y="8859"/>
                  </a:cubicBezTo>
                  <a:cubicBezTo>
                    <a:pt x="22290" y="8981"/>
                    <a:pt x="21938" y="9164"/>
                    <a:pt x="21648" y="9164"/>
                  </a:cubicBezTo>
                  <a:cubicBezTo>
                    <a:pt x="21428" y="9164"/>
                    <a:pt x="21244" y="9059"/>
                    <a:pt x="21100" y="8740"/>
                  </a:cubicBezTo>
                  <a:cubicBezTo>
                    <a:pt x="20792" y="8080"/>
                    <a:pt x="19753" y="7075"/>
                    <a:pt x="20028" y="7075"/>
                  </a:cubicBezTo>
                  <a:cubicBezTo>
                    <a:pt x="20050" y="7075"/>
                    <a:pt x="20082" y="7082"/>
                    <a:pt x="20124" y="7097"/>
                  </a:cubicBezTo>
                  <a:cubicBezTo>
                    <a:pt x="20451" y="7197"/>
                    <a:pt x="21502" y="7356"/>
                    <a:pt x="22330" y="7356"/>
                  </a:cubicBezTo>
                  <a:cubicBezTo>
                    <a:pt x="22887" y="7356"/>
                    <a:pt x="23343" y="7284"/>
                    <a:pt x="23410" y="7073"/>
                  </a:cubicBezTo>
                  <a:cubicBezTo>
                    <a:pt x="23553" y="6549"/>
                    <a:pt x="20910" y="5192"/>
                    <a:pt x="20481" y="4954"/>
                  </a:cubicBezTo>
                  <a:cubicBezTo>
                    <a:pt x="20090" y="4736"/>
                    <a:pt x="18904" y="3685"/>
                    <a:pt x="17650" y="3685"/>
                  </a:cubicBezTo>
                  <a:cubicBezTo>
                    <a:pt x="17530" y="3685"/>
                    <a:pt x="17410" y="3695"/>
                    <a:pt x="17290" y="3715"/>
                  </a:cubicBezTo>
                  <a:cubicBezTo>
                    <a:pt x="15909" y="3953"/>
                    <a:pt x="13503" y="5097"/>
                    <a:pt x="12813" y="6192"/>
                  </a:cubicBezTo>
                  <a:cubicBezTo>
                    <a:pt x="12098" y="7264"/>
                    <a:pt x="10765" y="9478"/>
                    <a:pt x="10027" y="9955"/>
                  </a:cubicBezTo>
                  <a:cubicBezTo>
                    <a:pt x="9288" y="10407"/>
                    <a:pt x="8598" y="11455"/>
                    <a:pt x="8741" y="12360"/>
                  </a:cubicBezTo>
                  <a:cubicBezTo>
                    <a:pt x="8885" y="13146"/>
                    <a:pt x="9444" y="13735"/>
                    <a:pt x="9838" y="13735"/>
                  </a:cubicBezTo>
                  <a:cubicBezTo>
                    <a:pt x="9897" y="13735"/>
                    <a:pt x="9953" y="13722"/>
                    <a:pt x="10003" y="13694"/>
                  </a:cubicBezTo>
                  <a:cubicBezTo>
                    <a:pt x="10317" y="13526"/>
                    <a:pt x="10870" y="12715"/>
                    <a:pt x="11112" y="12715"/>
                  </a:cubicBezTo>
                  <a:cubicBezTo>
                    <a:pt x="11146" y="12715"/>
                    <a:pt x="11173" y="12730"/>
                    <a:pt x="11193" y="12765"/>
                  </a:cubicBezTo>
                  <a:cubicBezTo>
                    <a:pt x="11336" y="13051"/>
                    <a:pt x="11598" y="14217"/>
                    <a:pt x="11836" y="14789"/>
                  </a:cubicBezTo>
                  <a:cubicBezTo>
                    <a:pt x="11987" y="15104"/>
                    <a:pt x="12138" y="15246"/>
                    <a:pt x="12339" y="15246"/>
                  </a:cubicBezTo>
                  <a:cubicBezTo>
                    <a:pt x="12487" y="15246"/>
                    <a:pt x="12662" y="15169"/>
                    <a:pt x="12884" y="15027"/>
                  </a:cubicBezTo>
                  <a:cubicBezTo>
                    <a:pt x="13408" y="14670"/>
                    <a:pt x="13646" y="13146"/>
                    <a:pt x="13623" y="12408"/>
                  </a:cubicBezTo>
                  <a:cubicBezTo>
                    <a:pt x="13575" y="11646"/>
                    <a:pt x="13575" y="10050"/>
                    <a:pt x="14432" y="9478"/>
                  </a:cubicBezTo>
                  <a:cubicBezTo>
                    <a:pt x="15207" y="8962"/>
                    <a:pt x="15671" y="7843"/>
                    <a:pt x="16174" y="7843"/>
                  </a:cubicBezTo>
                  <a:cubicBezTo>
                    <a:pt x="16228" y="7843"/>
                    <a:pt x="16282" y="7855"/>
                    <a:pt x="16337" y="7883"/>
                  </a:cubicBezTo>
                  <a:cubicBezTo>
                    <a:pt x="16933" y="8169"/>
                    <a:pt x="16195" y="9050"/>
                    <a:pt x="15861" y="9836"/>
                  </a:cubicBezTo>
                  <a:cubicBezTo>
                    <a:pt x="15528" y="10645"/>
                    <a:pt x="15242" y="12074"/>
                    <a:pt x="15718" y="12098"/>
                  </a:cubicBezTo>
                  <a:cubicBezTo>
                    <a:pt x="16036" y="12098"/>
                    <a:pt x="17020" y="11886"/>
                    <a:pt x="17662" y="11886"/>
                  </a:cubicBezTo>
                  <a:cubicBezTo>
                    <a:pt x="17983" y="11886"/>
                    <a:pt x="18219" y="11939"/>
                    <a:pt x="18243" y="12098"/>
                  </a:cubicBezTo>
                  <a:cubicBezTo>
                    <a:pt x="18290" y="12550"/>
                    <a:pt x="16123" y="12550"/>
                    <a:pt x="16195" y="13455"/>
                  </a:cubicBezTo>
                  <a:cubicBezTo>
                    <a:pt x="16290" y="14337"/>
                    <a:pt x="15575" y="14599"/>
                    <a:pt x="15147" y="15075"/>
                  </a:cubicBezTo>
                  <a:cubicBezTo>
                    <a:pt x="14727" y="15517"/>
                    <a:pt x="12975" y="16717"/>
                    <a:pt x="11887" y="16717"/>
                  </a:cubicBezTo>
                  <a:cubicBezTo>
                    <a:pt x="11802" y="16717"/>
                    <a:pt x="11722" y="16710"/>
                    <a:pt x="11646" y="16694"/>
                  </a:cubicBezTo>
                  <a:cubicBezTo>
                    <a:pt x="11355" y="16642"/>
                    <a:pt x="11032" y="16612"/>
                    <a:pt x="10703" y="16612"/>
                  </a:cubicBezTo>
                  <a:cubicBezTo>
                    <a:pt x="9820" y="16612"/>
                    <a:pt x="8893" y="16832"/>
                    <a:pt x="8407" y="17456"/>
                  </a:cubicBezTo>
                  <a:cubicBezTo>
                    <a:pt x="7717" y="18290"/>
                    <a:pt x="7264" y="19266"/>
                    <a:pt x="6383" y="19814"/>
                  </a:cubicBezTo>
                  <a:cubicBezTo>
                    <a:pt x="5502" y="20385"/>
                    <a:pt x="5930" y="22695"/>
                    <a:pt x="5811" y="23076"/>
                  </a:cubicBezTo>
                  <a:cubicBezTo>
                    <a:pt x="5811" y="23076"/>
                    <a:pt x="4732" y="22918"/>
                    <a:pt x="3927" y="22918"/>
                  </a:cubicBezTo>
                  <a:cubicBezTo>
                    <a:pt x="3525" y="22918"/>
                    <a:pt x="3192" y="22957"/>
                    <a:pt x="3097" y="23076"/>
                  </a:cubicBezTo>
                  <a:cubicBezTo>
                    <a:pt x="2811" y="23410"/>
                    <a:pt x="2930" y="24886"/>
                    <a:pt x="2763" y="25363"/>
                  </a:cubicBezTo>
                  <a:cubicBezTo>
                    <a:pt x="2596" y="25839"/>
                    <a:pt x="2620" y="26744"/>
                    <a:pt x="2954" y="26815"/>
                  </a:cubicBezTo>
                  <a:cubicBezTo>
                    <a:pt x="3261" y="26881"/>
                    <a:pt x="3769" y="27350"/>
                    <a:pt x="4052" y="27350"/>
                  </a:cubicBezTo>
                  <a:cubicBezTo>
                    <a:pt x="4077" y="27350"/>
                    <a:pt x="4100" y="27347"/>
                    <a:pt x="4121" y="27339"/>
                  </a:cubicBezTo>
                  <a:cubicBezTo>
                    <a:pt x="4359" y="27220"/>
                    <a:pt x="5240" y="26744"/>
                    <a:pt x="5764" y="26625"/>
                  </a:cubicBezTo>
                  <a:cubicBezTo>
                    <a:pt x="6264" y="26482"/>
                    <a:pt x="6288" y="25744"/>
                    <a:pt x="6669" y="25124"/>
                  </a:cubicBezTo>
                  <a:cubicBezTo>
                    <a:pt x="7050" y="24505"/>
                    <a:pt x="7050" y="23410"/>
                    <a:pt x="8407" y="23005"/>
                  </a:cubicBezTo>
                  <a:cubicBezTo>
                    <a:pt x="8878" y="22864"/>
                    <a:pt x="9292" y="22807"/>
                    <a:pt x="9645" y="22807"/>
                  </a:cubicBezTo>
                  <a:cubicBezTo>
                    <a:pt x="10307" y="22807"/>
                    <a:pt x="10753" y="23010"/>
                    <a:pt x="10955" y="23243"/>
                  </a:cubicBezTo>
                  <a:cubicBezTo>
                    <a:pt x="11265" y="23600"/>
                    <a:pt x="12908" y="24362"/>
                    <a:pt x="12908" y="25196"/>
                  </a:cubicBezTo>
                  <a:cubicBezTo>
                    <a:pt x="12908" y="25421"/>
                    <a:pt x="12986" y="25507"/>
                    <a:pt x="13098" y="25507"/>
                  </a:cubicBezTo>
                  <a:cubicBezTo>
                    <a:pt x="13403" y="25507"/>
                    <a:pt x="13961" y="24874"/>
                    <a:pt x="13908" y="24648"/>
                  </a:cubicBezTo>
                  <a:cubicBezTo>
                    <a:pt x="13837" y="24362"/>
                    <a:pt x="12503" y="23219"/>
                    <a:pt x="12075" y="22838"/>
                  </a:cubicBezTo>
                  <a:cubicBezTo>
                    <a:pt x="11670" y="22457"/>
                    <a:pt x="11551" y="21695"/>
                    <a:pt x="11908" y="21576"/>
                  </a:cubicBezTo>
                  <a:cubicBezTo>
                    <a:pt x="11920" y="21572"/>
                    <a:pt x="11934" y="21570"/>
                    <a:pt x="11948" y="21570"/>
                  </a:cubicBezTo>
                  <a:cubicBezTo>
                    <a:pt x="12347" y="21570"/>
                    <a:pt x="13466" y="23105"/>
                    <a:pt x="13742" y="23243"/>
                  </a:cubicBezTo>
                  <a:cubicBezTo>
                    <a:pt x="14051" y="23386"/>
                    <a:pt x="14575" y="23910"/>
                    <a:pt x="14504" y="24362"/>
                  </a:cubicBezTo>
                  <a:cubicBezTo>
                    <a:pt x="14432" y="24791"/>
                    <a:pt x="15218" y="26744"/>
                    <a:pt x="15528" y="26815"/>
                  </a:cubicBezTo>
                  <a:cubicBezTo>
                    <a:pt x="15545" y="26818"/>
                    <a:pt x="15563" y="26819"/>
                    <a:pt x="15581" y="26819"/>
                  </a:cubicBezTo>
                  <a:cubicBezTo>
                    <a:pt x="15921" y="26819"/>
                    <a:pt x="16450" y="26415"/>
                    <a:pt x="16337" y="26053"/>
                  </a:cubicBezTo>
                  <a:cubicBezTo>
                    <a:pt x="16195" y="25672"/>
                    <a:pt x="15623" y="25029"/>
                    <a:pt x="16028" y="24743"/>
                  </a:cubicBezTo>
                  <a:cubicBezTo>
                    <a:pt x="16433" y="24458"/>
                    <a:pt x="17504" y="24672"/>
                    <a:pt x="17981" y="24362"/>
                  </a:cubicBezTo>
                  <a:cubicBezTo>
                    <a:pt x="18457" y="24029"/>
                    <a:pt x="17719" y="23600"/>
                    <a:pt x="18147" y="22814"/>
                  </a:cubicBezTo>
                  <a:cubicBezTo>
                    <a:pt x="18549" y="22057"/>
                    <a:pt x="18804" y="20965"/>
                    <a:pt x="19284" y="20965"/>
                  </a:cubicBezTo>
                  <a:cubicBezTo>
                    <a:pt x="19317" y="20965"/>
                    <a:pt x="19351" y="20970"/>
                    <a:pt x="19386" y="20981"/>
                  </a:cubicBezTo>
                  <a:cubicBezTo>
                    <a:pt x="19898" y="21120"/>
                    <a:pt x="19909" y="22626"/>
                    <a:pt x="20266" y="22626"/>
                  </a:cubicBezTo>
                  <a:cubicBezTo>
                    <a:pt x="20274" y="22626"/>
                    <a:pt x="20282" y="22626"/>
                    <a:pt x="20291" y="22624"/>
                  </a:cubicBezTo>
                  <a:cubicBezTo>
                    <a:pt x="20499" y="22585"/>
                    <a:pt x="20944" y="22403"/>
                    <a:pt x="21444" y="22403"/>
                  </a:cubicBezTo>
                  <a:cubicBezTo>
                    <a:pt x="21857" y="22403"/>
                    <a:pt x="22308" y="22527"/>
                    <a:pt x="22696" y="22957"/>
                  </a:cubicBezTo>
                  <a:cubicBezTo>
                    <a:pt x="23553" y="23910"/>
                    <a:pt x="23315" y="24243"/>
                    <a:pt x="22434" y="24362"/>
                  </a:cubicBezTo>
                  <a:cubicBezTo>
                    <a:pt x="22305" y="24376"/>
                    <a:pt x="22160" y="24382"/>
                    <a:pt x="22003" y="24382"/>
                  </a:cubicBezTo>
                  <a:cubicBezTo>
                    <a:pt x="21505" y="24382"/>
                    <a:pt x="20898" y="24328"/>
                    <a:pt x="20389" y="24328"/>
                  </a:cubicBezTo>
                  <a:cubicBezTo>
                    <a:pt x="19960" y="24328"/>
                    <a:pt x="19601" y="24366"/>
                    <a:pt x="19433" y="24505"/>
                  </a:cubicBezTo>
                  <a:cubicBezTo>
                    <a:pt x="19005" y="24886"/>
                    <a:pt x="17433" y="25124"/>
                    <a:pt x="17433" y="25529"/>
                  </a:cubicBezTo>
                  <a:cubicBezTo>
                    <a:pt x="17433" y="25915"/>
                    <a:pt x="17800" y="27014"/>
                    <a:pt x="18288" y="27014"/>
                  </a:cubicBezTo>
                  <a:cubicBezTo>
                    <a:pt x="18312" y="27014"/>
                    <a:pt x="18337" y="27011"/>
                    <a:pt x="18362" y="27006"/>
                  </a:cubicBezTo>
                  <a:cubicBezTo>
                    <a:pt x="18798" y="26907"/>
                    <a:pt x="20359" y="26692"/>
                    <a:pt x="20992" y="26692"/>
                  </a:cubicBezTo>
                  <a:cubicBezTo>
                    <a:pt x="21118" y="26692"/>
                    <a:pt x="21207" y="26700"/>
                    <a:pt x="21243" y="26720"/>
                  </a:cubicBezTo>
                  <a:cubicBezTo>
                    <a:pt x="21434" y="26863"/>
                    <a:pt x="20695" y="29625"/>
                    <a:pt x="20124" y="29744"/>
                  </a:cubicBezTo>
                  <a:cubicBezTo>
                    <a:pt x="19552" y="29864"/>
                    <a:pt x="19100" y="29887"/>
                    <a:pt x="18576" y="30006"/>
                  </a:cubicBezTo>
                  <a:cubicBezTo>
                    <a:pt x="18499" y="30020"/>
                    <a:pt x="18404" y="30027"/>
                    <a:pt x="18296" y="30027"/>
                  </a:cubicBezTo>
                  <a:cubicBezTo>
                    <a:pt x="17675" y="30027"/>
                    <a:pt x="16634" y="29800"/>
                    <a:pt x="16147" y="29435"/>
                  </a:cubicBezTo>
                  <a:cubicBezTo>
                    <a:pt x="15985" y="29306"/>
                    <a:pt x="15798" y="29255"/>
                    <a:pt x="15591" y="29255"/>
                  </a:cubicBezTo>
                  <a:cubicBezTo>
                    <a:pt x="15071" y="29255"/>
                    <a:pt x="14431" y="29584"/>
                    <a:pt x="13765" y="29840"/>
                  </a:cubicBezTo>
                  <a:cubicBezTo>
                    <a:pt x="13599" y="29906"/>
                    <a:pt x="13425" y="29935"/>
                    <a:pt x="13251" y="29935"/>
                  </a:cubicBezTo>
                  <a:cubicBezTo>
                    <a:pt x="12428" y="29935"/>
                    <a:pt x="11575" y="29297"/>
                    <a:pt x="11241" y="28982"/>
                  </a:cubicBezTo>
                  <a:cubicBezTo>
                    <a:pt x="10812" y="28625"/>
                    <a:pt x="11289" y="27768"/>
                    <a:pt x="11241" y="27387"/>
                  </a:cubicBezTo>
                  <a:cubicBezTo>
                    <a:pt x="11185" y="27089"/>
                    <a:pt x="10213" y="26719"/>
                    <a:pt x="9484" y="26719"/>
                  </a:cubicBezTo>
                  <a:cubicBezTo>
                    <a:pt x="9280" y="26719"/>
                    <a:pt x="9095" y="26748"/>
                    <a:pt x="8955" y="26815"/>
                  </a:cubicBezTo>
                  <a:cubicBezTo>
                    <a:pt x="8336" y="27125"/>
                    <a:pt x="6431" y="27506"/>
                    <a:pt x="5835" y="27673"/>
                  </a:cubicBezTo>
                  <a:cubicBezTo>
                    <a:pt x="5722" y="27700"/>
                    <a:pt x="5599" y="27711"/>
                    <a:pt x="5474" y="27711"/>
                  </a:cubicBezTo>
                  <a:cubicBezTo>
                    <a:pt x="4988" y="27711"/>
                    <a:pt x="4464" y="27549"/>
                    <a:pt x="4301" y="27549"/>
                  </a:cubicBezTo>
                  <a:cubicBezTo>
                    <a:pt x="4285" y="27549"/>
                    <a:pt x="4272" y="27550"/>
                    <a:pt x="4263" y="27554"/>
                  </a:cubicBezTo>
                  <a:cubicBezTo>
                    <a:pt x="4144" y="27601"/>
                    <a:pt x="3906" y="28601"/>
                    <a:pt x="3311" y="28816"/>
                  </a:cubicBezTo>
                  <a:cubicBezTo>
                    <a:pt x="2716" y="29054"/>
                    <a:pt x="2716" y="29911"/>
                    <a:pt x="2382" y="30816"/>
                  </a:cubicBezTo>
                  <a:cubicBezTo>
                    <a:pt x="2049" y="31721"/>
                    <a:pt x="477" y="33007"/>
                    <a:pt x="239" y="34912"/>
                  </a:cubicBezTo>
                  <a:cubicBezTo>
                    <a:pt x="1" y="36794"/>
                    <a:pt x="239" y="38675"/>
                    <a:pt x="1072" y="40175"/>
                  </a:cubicBezTo>
                  <a:cubicBezTo>
                    <a:pt x="1899" y="41645"/>
                    <a:pt x="3014" y="42273"/>
                    <a:pt x="4417" y="42273"/>
                  </a:cubicBezTo>
                  <a:cubicBezTo>
                    <a:pt x="4469" y="42273"/>
                    <a:pt x="4521" y="42273"/>
                    <a:pt x="4573" y="42271"/>
                  </a:cubicBezTo>
                  <a:cubicBezTo>
                    <a:pt x="5536" y="42240"/>
                    <a:pt x="7007" y="42006"/>
                    <a:pt x="8144" y="42006"/>
                  </a:cubicBezTo>
                  <a:cubicBezTo>
                    <a:pt x="8750" y="42006"/>
                    <a:pt x="9261" y="42072"/>
                    <a:pt x="9550" y="42271"/>
                  </a:cubicBezTo>
                  <a:cubicBezTo>
                    <a:pt x="10360" y="42866"/>
                    <a:pt x="10455" y="44176"/>
                    <a:pt x="10217" y="45176"/>
                  </a:cubicBezTo>
                  <a:cubicBezTo>
                    <a:pt x="10003" y="46176"/>
                    <a:pt x="10479" y="46938"/>
                    <a:pt x="11384" y="48582"/>
                  </a:cubicBezTo>
                  <a:cubicBezTo>
                    <a:pt x="11575" y="48915"/>
                    <a:pt x="11741" y="49225"/>
                    <a:pt x="11884" y="49487"/>
                  </a:cubicBezTo>
                  <a:lnTo>
                    <a:pt x="22720" y="49487"/>
                  </a:lnTo>
                  <a:cubicBezTo>
                    <a:pt x="22601" y="48486"/>
                    <a:pt x="22553" y="47439"/>
                    <a:pt x="22934" y="46653"/>
                  </a:cubicBezTo>
                  <a:cubicBezTo>
                    <a:pt x="23553" y="45367"/>
                    <a:pt x="26149" y="43295"/>
                    <a:pt x="26482" y="42295"/>
                  </a:cubicBezTo>
                  <a:cubicBezTo>
                    <a:pt x="26810" y="41312"/>
                    <a:pt x="27459" y="40031"/>
                    <a:pt x="26895" y="40031"/>
                  </a:cubicBezTo>
                  <a:cubicBezTo>
                    <a:pt x="26885" y="40031"/>
                    <a:pt x="26874" y="40031"/>
                    <a:pt x="26863" y="40032"/>
                  </a:cubicBezTo>
                  <a:cubicBezTo>
                    <a:pt x="26363" y="40072"/>
                    <a:pt x="25930" y="40298"/>
                    <a:pt x="25125" y="40298"/>
                  </a:cubicBezTo>
                  <a:cubicBezTo>
                    <a:pt x="24973" y="40298"/>
                    <a:pt x="24807" y="40289"/>
                    <a:pt x="24625" y="40270"/>
                  </a:cubicBezTo>
                  <a:cubicBezTo>
                    <a:pt x="23458" y="40151"/>
                    <a:pt x="22791" y="37770"/>
                    <a:pt x="22434" y="37317"/>
                  </a:cubicBezTo>
                  <a:cubicBezTo>
                    <a:pt x="22077" y="36841"/>
                    <a:pt x="20743" y="34484"/>
                    <a:pt x="20767" y="33817"/>
                  </a:cubicBezTo>
                  <a:cubicBezTo>
                    <a:pt x="20767" y="33126"/>
                    <a:pt x="19814" y="31126"/>
                    <a:pt x="20291" y="31102"/>
                  </a:cubicBezTo>
                  <a:cubicBezTo>
                    <a:pt x="20293" y="31102"/>
                    <a:pt x="20295" y="31102"/>
                    <a:pt x="20298" y="31102"/>
                  </a:cubicBezTo>
                  <a:cubicBezTo>
                    <a:pt x="20802" y="31102"/>
                    <a:pt x="22007" y="33582"/>
                    <a:pt x="22410" y="34317"/>
                  </a:cubicBezTo>
                  <a:cubicBezTo>
                    <a:pt x="22815" y="35079"/>
                    <a:pt x="23601" y="36674"/>
                    <a:pt x="23910" y="37627"/>
                  </a:cubicBezTo>
                  <a:cubicBezTo>
                    <a:pt x="24188" y="38481"/>
                    <a:pt x="24580" y="38856"/>
                    <a:pt x="25002" y="38856"/>
                  </a:cubicBezTo>
                  <a:cubicBezTo>
                    <a:pt x="25050" y="38856"/>
                    <a:pt x="25099" y="38851"/>
                    <a:pt x="25149" y="38842"/>
                  </a:cubicBezTo>
                  <a:cubicBezTo>
                    <a:pt x="25601" y="38770"/>
                    <a:pt x="29507" y="36651"/>
                    <a:pt x="30031" y="35936"/>
                  </a:cubicBezTo>
                  <a:cubicBezTo>
                    <a:pt x="30578" y="35222"/>
                    <a:pt x="30840" y="33983"/>
                    <a:pt x="30269" y="33674"/>
                  </a:cubicBezTo>
                  <a:cubicBezTo>
                    <a:pt x="29775" y="33406"/>
                    <a:pt x="29477" y="32713"/>
                    <a:pt x="29313" y="32713"/>
                  </a:cubicBezTo>
                  <a:cubicBezTo>
                    <a:pt x="29287" y="32713"/>
                    <a:pt x="29264" y="32730"/>
                    <a:pt x="29245" y="32769"/>
                  </a:cubicBezTo>
                  <a:cubicBezTo>
                    <a:pt x="29102" y="33031"/>
                    <a:pt x="28578" y="33602"/>
                    <a:pt x="28149" y="33602"/>
                  </a:cubicBezTo>
                  <a:cubicBezTo>
                    <a:pt x="27745" y="33579"/>
                    <a:pt x="26554" y="31793"/>
                    <a:pt x="26339" y="31197"/>
                  </a:cubicBezTo>
                  <a:cubicBezTo>
                    <a:pt x="26153" y="30615"/>
                    <a:pt x="26649" y="30125"/>
                    <a:pt x="26894" y="30125"/>
                  </a:cubicBezTo>
                  <a:cubicBezTo>
                    <a:pt x="26900" y="30125"/>
                    <a:pt x="26906" y="30125"/>
                    <a:pt x="26911" y="30126"/>
                  </a:cubicBezTo>
                  <a:cubicBezTo>
                    <a:pt x="27148" y="30173"/>
                    <a:pt x="27855" y="32007"/>
                    <a:pt x="28751" y="32007"/>
                  </a:cubicBezTo>
                  <a:cubicBezTo>
                    <a:pt x="28757" y="32007"/>
                    <a:pt x="28763" y="32007"/>
                    <a:pt x="28769" y="32007"/>
                  </a:cubicBezTo>
                  <a:cubicBezTo>
                    <a:pt x="29697" y="32007"/>
                    <a:pt x="29793" y="32412"/>
                    <a:pt x="30459" y="32769"/>
                  </a:cubicBezTo>
                  <a:cubicBezTo>
                    <a:pt x="30604" y="32849"/>
                    <a:pt x="30854" y="32874"/>
                    <a:pt x="31160" y="32874"/>
                  </a:cubicBezTo>
                  <a:cubicBezTo>
                    <a:pt x="31668" y="32874"/>
                    <a:pt x="32327" y="32805"/>
                    <a:pt x="32900" y="32805"/>
                  </a:cubicBezTo>
                  <a:cubicBezTo>
                    <a:pt x="33518" y="32805"/>
                    <a:pt x="34036" y="32886"/>
                    <a:pt x="34151" y="33221"/>
                  </a:cubicBezTo>
                  <a:cubicBezTo>
                    <a:pt x="34438" y="33996"/>
                    <a:pt x="35199" y="35244"/>
                    <a:pt x="35764" y="35244"/>
                  </a:cubicBezTo>
                  <a:cubicBezTo>
                    <a:pt x="35807" y="35244"/>
                    <a:pt x="35849" y="35237"/>
                    <a:pt x="35889" y="35222"/>
                  </a:cubicBezTo>
                  <a:cubicBezTo>
                    <a:pt x="35940" y="35203"/>
                    <a:pt x="35986" y="35193"/>
                    <a:pt x="36027" y="35193"/>
                  </a:cubicBezTo>
                  <a:cubicBezTo>
                    <a:pt x="36444" y="35193"/>
                    <a:pt x="36380" y="36147"/>
                    <a:pt x="36770" y="37317"/>
                  </a:cubicBezTo>
                  <a:cubicBezTo>
                    <a:pt x="37199" y="38580"/>
                    <a:pt x="37985" y="41509"/>
                    <a:pt x="38342" y="41604"/>
                  </a:cubicBezTo>
                  <a:cubicBezTo>
                    <a:pt x="38354" y="41608"/>
                    <a:pt x="38367" y="41610"/>
                    <a:pt x="38380" y="41610"/>
                  </a:cubicBezTo>
                  <a:cubicBezTo>
                    <a:pt x="38769" y="41610"/>
                    <a:pt x="39748" y="40001"/>
                    <a:pt x="39771" y="39104"/>
                  </a:cubicBezTo>
                  <a:cubicBezTo>
                    <a:pt x="39795" y="38199"/>
                    <a:pt x="39795" y="37579"/>
                    <a:pt x="40604" y="36913"/>
                  </a:cubicBezTo>
                  <a:cubicBezTo>
                    <a:pt x="41438" y="36222"/>
                    <a:pt x="42462" y="34865"/>
                    <a:pt x="43176" y="34531"/>
                  </a:cubicBezTo>
                  <a:cubicBezTo>
                    <a:pt x="43237" y="34504"/>
                    <a:pt x="43300" y="34491"/>
                    <a:pt x="43364" y="34491"/>
                  </a:cubicBezTo>
                  <a:cubicBezTo>
                    <a:pt x="44035" y="34491"/>
                    <a:pt x="44871" y="35866"/>
                    <a:pt x="44915" y="36627"/>
                  </a:cubicBezTo>
                  <a:cubicBezTo>
                    <a:pt x="44939" y="37460"/>
                    <a:pt x="45844" y="37222"/>
                    <a:pt x="46058" y="38080"/>
                  </a:cubicBezTo>
                  <a:cubicBezTo>
                    <a:pt x="46272" y="38913"/>
                    <a:pt x="46820" y="41771"/>
                    <a:pt x="47201" y="42652"/>
                  </a:cubicBezTo>
                  <a:cubicBezTo>
                    <a:pt x="47431" y="43169"/>
                    <a:pt x="48025" y="43470"/>
                    <a:pt x="48366" y="43470"/>
                  </a:cubicBezTo>
                  <a:cubicBezTo>
                    <a:pt x="48590" y="43470"/>
                    <a:pt x="48705" y="43340"/>
                    <a:pt x="48535" y="43057"/>
                  </a:cubicBezTo>
                  <a:cubicBezTo>
                    <a:pt x="48130" y="42342"/>
                    <a:pt x="47058" y="39723"/>
                    <a:pt x="47487" y="39151"/>
                  </a:cubicBezTo>
                  <a:cubicBezTo>
                    <a:pt x="47530" y="39096"/>
                    <a:pt x="47582" y="39072"/>
                    <a:pt x="47642" y="39072"/>
                  </a:cubicBezTo>
                  <a:cubicBezTo>
                    <a:pt x="48141" y="39072"/>
                    <a:pt x="49173" y="40758"/>
                    <a:pt x="49834" y="40758"/>
                  </a:cubicBezTo>
                  <a:cubicBezTo>
                    <a:pt x="49887" y="40758"/>
                    <a:pt x="49939" y="40747"/>
                    <a:pt x="49987" y="40723"/>
                  </a:cubicBezTo>
                  <a:cubicBezTo>
                    <a:pt x="50726" y="40366"/>
                    <a:pt x="50726" y="38080"/>
                    <a:pt x="50178" y="37151"/>
                  </a:cubicBezTo>
                  <a:cubicBezTo>
                    <a:pt x="49654" y="36246"/>
                    <a:pt x="49987" y="34769"/>
                    <a:pt x="50678" y="34531"/>
                  </a:cubicBezTo>
                  <a:cubicBezTo>
                    <a:pt x="50868" y="34484"/>
                    <a:pt x="51202" y="34412"/>
                    <a:pt x="51583" y="34317"/>
                  </a:cubicBezTo>
                  <a:lnTo>
                    <a:pt x="51583" y="1810"/>
                  </a:lnTo>
                  <a:cubicBezTo>
                    <a:pt x="51106" y="1924"/>
                    <a:pt x="50471" y="1983"/>
                    <a:pt x="50008" y="1983"/>
                  </a:cubicBezTo>
                  <a:cubicBezTo>
                    <a:pt x="49500" y="1983"/>
                    <a:pt x="49199" y="1912"/>
                    <a:pt x="49535" y="1763"/>
                  </a:cubicBezTo>
                  <a:cubicBezTo>
                    <a:pt x="49892" y="1572"/>
                    <a:pt x="50821" y="1191"/>
                    <a:pt x="51583" y="762"/>
                  </a:cubicBezTo>
                  <a:lnTo>
                    <a:pt x="5158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
            <p:cNvSpPr/>
            <p:nvPr/>
          </p:nvSpPr>
          <p:spPr>
            <a:xfrm>
              <a:off x="6213328" y="3122840"/>
              <a:ext cx="127479" cy="217893"/>
            </a:xfrm>
            <a:custGeom>
              <a:rect b="b" l="l" r="r" t="t"/>
              <a:pathLst>
                <a:path extrusionOk="0" h="5688" w="3328">
                  <a:moveTo>
                    <a:pt x="1283" y="0"/>
                  </a:moveTo>
                  <a:cubicBezTo>
                    <a:pt x="747" y="0"/>
                    <a:pt x="0" y="336"/>
                    <a:pt x="17" y="695"/>
                  </a:cubicBezTo>
                  <a:cubicBezTo>
                    <a:pt x="41" y="1196"/>
                    <a:pt x="303" y="1624"/>
                    <a:pt x="708" y="2291"/>
                  </a:cubicBezTo>
                  <a:cubicBezTo>
                    <a:pt x="1113" y="2958"/>
                    <a:pt x="446" y="5506"/>
                    <a:pt x="851" y="5649"/>
                  </a:cubicBezTo>
                  <a:cubicBezTo>
                    <a:pt x="926" y="5675"/>
                    <a:pt x="1009" y="5688"/>
                    <a:pt x="1096" y="5688"/>
                  </a:cubicBezTo>
                  <a:cubicBezTo>
                    <a:pt x="1945" y="5688"/>
                    <a:pt x="3260" y="4519"/>
                    <a:pt x="3304" y="3958"/>
                  </a:cubicBezTo>
                  <a:cubicBezTo>
                    <a:pt x="3327" y="3363"/>
                    <a:pt x="2351" y="2696"/>
                    <a:pt x="2160" y="2053"/>
                  </a:cubicBezTo>
                  <a:cubicBezTo>
                    <a:pt x="1970" y="1434"/>
                    <a:pt x="2065" y="600"/>
                    <a:pt x="1756" y="172"/>
                  </a:cubicBezTo>
                  <a:cubicBezTo>
                    <a:pt x="1669" y="51"/>
                    <a:pt x="1492" y="0"/>
                    <a:pt x="1283"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
            <p:cNvSpPr/>
            <p:nvPr/>
          </p:nvSpPr>
          <p:spPr>
            <a:xfrm>
              <a:off x="6135531" y="3199608"/>
              <a:ext cx="86646" cy="112969"/>
            </a:xfrm>
            <a:custGeom>
              <a:rect b="b" l="l" r="r" t="t"/>
              <a:pathLst>
                <a:path extrusionOk="0" h="2949" w="2262">
                  <a:moveTo>
                    <a:pt x="1716" y="1"/>
                  </a:moveTo>
                  <a:cubicBezTo>
                    <a:pt x="1708" y="1"/>
                    <a:pt x="1699" y="1"/>
                    <a:pt x="1691" y="1"/>
                  </a:cubicBezTo>
                  <a:cubicBezTo>
                    <a:pt x="1119" y="25"/>
                    <a:pt x="0" y="2311"/>
                    <a:pt x="786" y="2835"/>
                  </a:cubicBezTo>
                  <a:cubicBezTo>
                    <a:pt x="910" y="2913"/>
                    <a:pt x="1033" y="2948"/>
                    <a:pt x="1154" y="2948"/>
                  </a:cubicBezTo>
                  <a:cubicBezTo>
                    <a:pt x="1726" y="2948"/>
                    <a:pt x="2215" y="2155"/>
                    <a:pt x="2215" y="1525"/>
                  </a:cubicBezTo>
                  <a:cubicBezTo>
                    <a:pt x="2238" y="775"/>
                    <a:pt x="2262" y="1"/>
                    <a:pt x="171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
            <p:cNvSpPr/>
            <p:nvPr/>
          </p:nvSpPr>
          <p:spPr>
            <a:xfrm>
              <a:off x="7817657" y="4268655"/>
              <a:ext cx="161992" cy="172192"/>
            </a:xfrm>
            <a:custGeom>
              <a:rect b="b" l="l" r="r" t="t"/>
              <a:pathLst>
                <a:path extrusionOk="0" h="4495" w="4229">
                  <a:moveTo>
                    <a:pt x="66" y="0"/>
                  </a:moveTo>
                  <a:cubicBezTo>
                    <a:pt x="25" y="0"/>
                    <a:pt x="2" y="17"/>
                    <a:pt x="0" y="52"/>
                  </a:cubicBezTo>
                  <a:cubicBezTo>
                    <a:pt x="0" y="52"/>
                    <a:pt x="2096" y="3863"/>
                    <a:pt x="2977" y="4363"/>
                  </a:cubicBezTo>
                  <a:cubicBezTo>
                    <a:pt x="3150" y="4454"/>
                    <a:pt x="3306" y="4494"/>
                    <a:pt x="3441" y="4494"/>
                  </a:cubicBezTo>
                  <a:cubicBezTo>
                    <a:pt x="4014" y="4494"/>
                    <a:pt x="4228" y="3770"/>
                    <a:pt x="3882" y="3077"/>
                  </a:cubicBezTo>
                  <a:cubicBezTo>
                    <a:pt x="3509" y="2287"/>
                    <a:pt x="547" y="0"/>
                    <a:pt x="6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
            <p:cNvSpPr/>
            <p:nvPr/>
          </p:nvSpPr>
          <p:spPr>
            <a:xfrm>
              <a:off x="5623776" y="4630087"/>
              <a:ext cx="1487843" cy="423221"/>
            </a:xfrm>
            <a:custGeom>
              <a:rect b="b" l="l" r="r" t="t"/>
              <a:pathLst>
                <a:path extrusionOk="0" h="11048" w="38842">
                  <a:moveTo>
                    <a:pt x="7549" y="0"/>
                  </a:moveTo>
                  <a:lnTo>
                    <a:pt x="7549" y="6335"/>
                  </a:lnTo>
                  <a:cubicBezTo>
                    <a:pt x="7549" y="6335"/>
                    <a:pt x="6573" y="8216"/>
                    <a:pt x="3715" y="9454"/>
                  </a:cubicBezTo>
                  <a:cubicBezTo>
                    <a:pt x="3275" y="9443"/>
                    <a:pt x="2834" y="9437"/>
                    <a:pt x="2394" y="9437"/>
                  </a:cubicBezTo>
                  <a:cubicBezTo>
                    <a:pt x="1953" y="9437"/>
                    <a:pt x="1512" y="9443"/>
                    <a:pt x="1072" y="9454"/>
                  </a:cubicBezTo>
                  <a:lnTo>
                    <a:pt x="1000" y="9454"/>
                  </a:lnTo>
                  <a:cubicBezTo>
                    <a:pt x="0" y="9454"/>
                    <a:pt x="0" y="11026"/>
                    <a:pt x="1000" y="11026"/>
                  </a:cubicBezTo>
                  <a:lnTo>
                    <a:pt x="33317" y="11026"/>
                  </a:lnTo>
                  <a:cubicBezTo>
                    <a:pt x="34301" y="11026"/>
                    <a:pt x="35296" y="11047"/>
                    <a:pt x="36287" y="11047"/>
                  </a:cubicBezTo>
                  <a:cubicBezTo>
                    <a:pt x="36783" y="11047"/>
                    <a:pt x="37278" y="11042"/>
                    <a:pt x="37770" y="11026"/>
                  </a:cubicBezTo>
                  <a:lnTo>
                    <a:pt x="37841" y="11026"/>
                  </a:lnTo>
                  <a:cubicBezTo>
                    <a:pt x="38842" y="11026"/>
                    <a:pt x="38842" y="9454"/>
                    <a:pt x="37841" y="9454"/>
                  </a:cubicBezTo>
                  <a:lnTo>
                    <a:pt x="35174" y="9454"/>
                  </a:lnTo>
                  <a:cubicBezTo>
                    <a:pt x="32269" y="8216"/>
                    <a:pt x="31292" y="6335"/>
                    <a:pt x="31292" y="6335"/>
                  </a:cubicBezTo>
                  <a:lnTo>
                    <a:pt x="3129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
            <p:cNvSpPr/>
            <p:nvPr/>
          </p:nvSpPr>
          <p:spPr>
            <a:xfrm>
              <a:off x="5912941" y="4630087"/>
              <a:ext cx="909514" cy="166982"/>
            </a:xfrm>
            <a:custGeom>
              <a:rect b="b" l="l" r="r" t="t"/>
              <a:pathLst>
                <a:path extrusionOk="0" h="4359" w="23744">
                  <a:moveTo>
                    <a:pt x="0" y="0"/>
                  </a:moveTo>
                  <a:lnTo>
                    <a:pt x="0" y="1548"/>
                  </a:lnTo>
                  <a:cubicBezTo>
                    <a:pt x="719" y="1454"/>
                    <a:pt x="1554" y="1412"/>
                    <a:pt x="2473" y="1412"/>
                  </a:cubicBezTo>
                  <a:cubicBezTo>
                    <a:pt x="10173" y="1412"/>
                    <a:pt x="23743" y="4358"/>
                    <a:pt x="23743" y="4358"/>
                  </a:cubicBezTo>
                  <a:lnTo>
                    <a:pt x="23743"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
            <p:cNvSpPr/>
            <p:nvPr/>
          </p:nvSpPr>
          <p:spPr>
            <a:xfrm>
              <a:off x="6608942" y="3145824"/>
              <a:ext cx="214431" cy="287383"/>
            </a:xfrm>
            <a:custGeom>
              <a:rect b="b" l="l" r="r" t="t"/>
              <a:pathLst>
                <a:path extrusionOk="0" h="7502" w="5598">
                  <a:moveTo>
                    <a:pt x="2811" y="0"/>
                  </a:moveTo>
                  <a:cubicBezTo>
                    <a:pt x="1263" y="0"/>
                    <a:pt x="1" y="1262"/>
                    <a:pt x="1" y="2810"/>
                  </a:cubicBezTo>
                  <a:cubicBezTo>
                    <a:pt x="1" y="3406"/>
                    <a:pt x="191" y="3977"/>
                    <a:pt x="525" y="4430"/>
                  </a:cubicBezTo>
                  <a:lnTo>
                    <a:pt x="2811" y="7502"/>
                  </a:lnTo>
                  <a:lnTo>
                    <a:pt x="5073" y="4430"/>
                  </a:lnTo>
                  <a:cubicBezTo>
                    <a:pt x="5407" y="3977"/>
                    <a:pt x="5597" y="3406"/>
                    <a:pt x="5597" y="2810"/>
                  </a:cubicBezTo>
                  <a:cubicBezTo>
                    <a:pt x="5597" y="1262"/>
                    <a:pt x="4359" y="0"/>
                    <a:pt x="28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
            <p:cNvSpPr/>
            <p:nvPr/>
          </p:nvSpPr>
          <p:spPr>
            <a:xfrm>
              <a:off x="6637250" y="3178654"/>
              <a:ext cx="157855" cy="157865"/>
            </a:xfrm>
            <a:custGeom>
              <a:rect b="b" l="l" r="r" t="t"/>
              <a:pathLst>
                <a:path extrusionOk="0" h="4121" w="4121">
                  <a:moveTo>
                    <a:pt x="2072" y="0"/>
                  </a:moveTo>
                  <a:cubicBezTo>
                    <a:pt x="929" y="0"/>
                    <a:pt x="0" y="929"/>
                    <a:pt x="0" y="2072"/>
                  </a:cubicBezTo>
                  <a:cubicBezTo>
                    <a:pt x="0" y="3215"/>
                    <a:pt x="929" y="4120"/>
                    <a:pt x="2072" y="4120"/>
                  </a:cubicBezTo>
                  <a:cubicBezTo>
                    <a:pt x="3191" y="4120"/>
                    <a:pt x="4120" y="3215"/>
                    <a:pt x="4120" y="2072"/>
                  </a:cubicBezTo>
                  <a:cubicBezTo>
                    <a:pt x="4120" y="929"/>
                    <a:pt x="3191" y="0"/>
                    <a:pt x="20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
            <p:cNvSpPr/>
            <p:nvPr/>
          </p:nvSpPr>
          <p:spPr>
            <a:xfrm>
              <a:off x="6704743" y="3208687"/>
              <a:ext cx="7891" cy="22103"/>
            </a:xfrm>
            <a:custGeom>
              <a:rect b="b" l="l" r="r" t="t"/>
              <a:pathLst>
                <a:path extrusionOk="0" h="577" w="206">
                  <a:moveTo>
                    <a:pt x="49" y="0"/>
                  </a:moveTo>
                  <a:cubicBezTo>
                    <a:pt x="28" y="0"/>
                    <a:pt x="0" y="21"/>
                    <a:pt x="0" y="50"/>
                  </a:cubicBezTo>
                  <a:cubicBezTo>
                    <a:pt x="48" y="193"/>
                    <a:pt x="72" y="336"/>
                    <a:pt x="119" y="502"/>
                  </a:cubicBezTo>
                  <a:cubicBezTo>
                    <a:pt x="119" y="502"/>
                    <a:pt x="119" y="526"/>
                    <a:pt x="119" y="550"/>
                  </a:cubicBezTo>
                  <a:cubicBezTo>
                    <a:pt x="129" y="568"/>
                    <a:pt x="145" y="576"/>
                    <a:pt x="160" y="576"/>
                  </a:cubicBezTo>
                  <a:cubicBezTo>
                    <a:pt x="184" y="576"/>
                    <a:pt x="206" y="556"/>
                    <a:pt x="191" y="526"/>
                  </a:cubicBezTo>
                  <a:cubicBezTo>
                    <a:pt x="167" y="383"/>
                    <a:pt x="119" y="240"/>
                    <a:pt x="96" y="98"/>
                  </a:cubicBezTo>
                  <a:cubicBezTo>
                    <a:pt x="96" y="74"/>
                    <a:pt x="72" y="50"/>
                    <a:pt x="72" y="26"/>
                  </a:cubicBezTo>
                  <a:cubicBezTo>
                    <a:pt x="72" y="8"/>
                    <a:pt x="61" y="0"/>
                    <a:pt x="4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
            <p:cNvSpPr/>
            <p:nvPr/>
          </p:nvSpPr>
          <p:spPr>
            <a:xfrm>
              <a:off x="6699266" y="3204741"/>
              <a:ext cx="13713" cy="7164"/>
            </a:xfrm>
            <a:custGeom>
              <a:rect b="b" l="l" r="r" t="t"/>
              <a:pathLst>
                <a:path extrusionOk="0" h="187" w="358">
                  <a:moveTo>
                    <a:pt x="218" y="1"/>
                  </a:moveTo>
                  <a:cubicBezTo>
                    <a:pt x="194" y="1"/>
                    <a:pt x="169" y="4"/>
                    <a:pt x="143" y="10"/>
                  </a:cubicBezTo>
                  <a:cubicBezTo>
                    <a:pt x="72" y="34"/>
                    <a:pt x="0" y="82"/>
                    <a:pt x="0" y="129"/>
                  </a:cubicBezTo>
                  <a:cubicBezTo>
                    <a:pt x="18" y="164"/>
                    <a:pt x="61" y="186"/>
                    <a:pt x="120" y="186"/>
                  </a:cubicBezTo>
                  <a:cubicBezTo>
                    <a:pt x="142" y="186"/>
                    <a:pt x="165" y="183"/>
                    <a:pt x="191" y="177"/>
                  </a:cubicBezTo>
                  <a:cubicBezTo>
                    <a:pt x="286" y="153"/>
                    <a:pt x="358" y="105"/>
                    <a:pt x="334" y="58"/>
                  </a:cubicBezTo>
                  <a:cubicBezTo>
                    <a:pt x="334" y="23"/>
                    <a:pt x="283" y="1"/>
                    <a:pt x="21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
            <p:cNvSpPr/>
            <p:nvPr/>
          </p:nvSpPr>
          <p:spPr>
            <a:xfrm>
              <a:off x="6700185" y="3205124"/>
              <a:ext cx="12794" cy="6780"/>
            </a:xfrm>
            <a:custGeom>
              <a:rect b="b" l="l" r="r" t="t"/>
              <a:pathLst>
                <a:path extrusionOk="0" h="177" w="334">
                  <a:moveTo>
                    <a:pt x="262" y="0"/>
                  </a:moveTo>
                  <a:cubicBezTo>
                    <a:pt x="262" y="0"/>
                    <a:pt x="262" y="24"/>
                    <a:pt x="262" y="24"/>
                  </a:cubicBezTo>
                  <a:cubicBezTo>
                    <a:pt x="286" y="72"/>
                    <a:pt x="215" y="119"/>
                    <a:pt x="119" y="143"/>
                  </a:cubicBezTo>
                  <a:lnTo>
                    <a:pt x="0" y="143"/>
                  </a:lnTo>
                  <a:cubicBezTo>
                    <a:pt x="0" y="160"/>
                    <a:pt x="48" y="177"/>
                    <a:pt x="101" y="177"/>
                  </a:cubicBezTo>
                  <a:cubicBezTo>
                    <a:pt x="123" y="177"/>
                    <a:pt x="146" y="174"/>
                    <a:pt x="167" y="167"/>
                  </a:cubicBezTo>
                  <a:cubicBezTo>
                    <a:pt x="262" y="143"/>
                    <a:pt x="334" y="95"/>
                    <a:pt x="310" y="48"/>
                  </a:cubicBezTo>
                  <a:cubicBezTo>
                    <a:pt x="310" y="24"/>
                    <a:pt x="286" y="24"/>
                    <a:pt x="26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
            <p:cNvSpPr/>
            <p:nvPr/>
          </p:nvSpPr>
          <p:spPr>
            <a:xfrm>
              <a:off x="6722402" y="3283463"/>
              <a:ext cx="7929" cy="22180"/>
            </a:xfrm>
            <a:custGeom>
              <a:rect b="b" l="l" r="r" t="t"/>
              <a:pathLst>
                <a:path extrusionOk="0" h="579" w="207">
                  <a:moveTo>
                    <a:pt x="47" y="1"/>
                  </a:moveTo>
                  <a:cubicBezTo>
                    <a:pt x="23" y="1"/>
                    <a:pt x="1" y="21"/>
                    <a:pt x="16" y="51"/>
                  </a:cubicBezTo>
                  <a:cubicBezTo>
                    <a:pt x="39" y="194"/>
                    <a:pt x="87" y="337"/>
                    <a:pt x="111" y="503"/>
                  </a:cubicBezTo>
                  <a:cubicBezTo>
                    <a:pt x="135" y="503"/>
                    <a:pt x="135" y="527"/>
                    <a:pt x="135" y="551"/>
                  </a:cubicBezTo>
                  <a:cubicBezTo>
                    <a:pt x="135" y="571"/>
                    <a:pt x="147" y="578"/>
                    <a:pt x="162" y="578"/>
                  </a:cubicBezTo>
                  <a:cubicBezTo>
                    <a:pt x="182" y="578"/>
                    <a:pt x="206" y="565"/>
                    <a:pt x="206" y="551"/>
                  </a:cubicBezTo>
                  <a:cubicBezTo>
                    <a:pt x="159" y="384"/>
                    <a:pt x="135" y="241"/>
                    <a:pt x="87" y="98"/>
                  </a:cubicBezTo>
                  <a:cubicBezTo>
                    <a:pt x="87" y="75"/>
                    <a:pt x="87" y="51"/>
                    <a:pt x="87" y="27"/>
                  </a:cubicBezTo>
                  <a:cubicBezTo>
                    <a:pt x="78" y="9"/>
                    <a:pt x="62" y="1"/>
                    <a:pt x="4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
            <p:cNvSpPr/>
            <p:nvPr/>
          </p:nvSpPr>
          <p:spPr>
            <a:xfrm>
              <a:off x="6722976" y="3302349"/>
              <a:ext cx="12832" cy="7164"/>
            </a:xfrm>
            <a:custGeom>
              <a:rect b="b" l="l" r="r" t="t"/>
              <a:pathLst>
                <a:path extrusionOk="0" h="187" w="335">
                  <a:moveTo>
                    <a:pt x="215" y="1"/>
                  </a:moveTo>
                  <a:cubicBezTo>
                    <a:pt x="193" y="1"/>
                    <a:pt x="169" y="4"/>
                    <a:pt x="144" y="10"/>
                  </a:cubicBezTo>
                  <a:cubicBezTo>
                    <a:pt x="48" y="34"/>
                    <a:pt x="1" y="82"/>
                    <a:pt x="1" y="129"/>
                  </a:cubicBezTo>
                  <a:cubicBezTo>
                    <a:pt x="18" y="164"/>
                    <a:pt x="61" y="186"/>
                    <a:pt x="120" y="186"/>
                  </a:cubicBezTo>
                  <a:cubicBezTo>
                    <a:pt x="142" y="186"/>
                    <a:pt x="166" y="183"/>
                    <a:pt x="191" y="177"/>
                  </a:cubicBezTo>
                  <a:cubicBezTo>
                    <a:pt x="263" y="153"/>
                    <a:pt x="334" y="105"/>
                    <a:pt x="334" y="58"/>
                  </a:cubicBezTo>
                  <a:cubicBezTo>
                    <a:pt x="317" y="23"/>
                    <a:pt x="274" y="1"/>
                    <a:pt x="21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
            <p:cNvSpPr/>
            <p:nvPr/>
          </p:nvSpPr>
          <p:spPr>
            <a:xfrm>
              <a:off x="6722976" y="3302349"/>
              <a:ext cx="12832" cy="6780"/>
            </a:xfrm>
            <a:custGeom>
              <a:rect b="b" l="l" r="r" t="t"/>
              <a:pathLst>
                <a:path extrusionOk="0" h="177" w="335">
                  <a:moveTo>
                    <a:pt x="215" y="1"/>
                  </a:moveTo>
                  <a:cubicBezTo>
                    <a:pt x="193" y="1"/>
                    <a:pt x="169" y="4"/>
                    <a:pt x="144" y="10"/>
                  </a:cubicBezTo>
                  <a:cubicBezTo>
                    <a:pt x="48" y="34"/>
                    <a:pt x="1" y="82"/>
                    <a:pt x="1" y="129"/>
                  </a:cubicBezTo>
                  <a:cubicBezTo>
                    <a:pt x="1" y="153"/>
                    <a:pt x="24" y="177"/>
                    <a:pt x="48" y="177"/>
                  </a:cubicBezTo>
                  <a:cubicBezTo>
                    <a:pt x="48" y="129"/>
                    <a:pt x="96" y="58"/>
                    <a:pt x="191" y="58"/>
                  </a:cubicBezTo>
                  <a:cubicBezTo>
                    <a:pt x="215" y="46"/>
                    <a:pt x="239" y="40"/>
                    <a:pt x="263" y="40"/>
                  </a:cubicBezTo>
                  <a:cubicBezTo>
                    <a:pt x="286" y="40"/>
                    <a:pt x="310" y="46"/>
                    <a:pt x="334" y="58"/>
                  </a:cubicBezTo>
                  <a:cubicBezTo>
                    <a:pt x="317" y="23"/>
                    <a:pt x="274" y="1"/>
                    <a:pt x="21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
            <p:cNvSpPr/>
            <p:nvPr/>
          </p:nvSpPr>
          <p:spPr>
            <a:xfrm>
              <a:off x="6743316" y="3244351"/>
              <a:ext cx="23481" cy="7508"/>
            </a:xfrm>
            <a:custGeom>
              <a:rect b="b" l="l" r="r" t="t"/>
              <a:pathLst>
                <a:path extrusionOk="0" h="196" w="613">
                  <a:moveTo>
                    <a:pt x="541" y="0"/>
                  </a:moveTo>
                  <a:cubicBezTo>
                    <a:pt x="398" y="48"/>
                    <a:pt x="256" y="72"/>
                    <a:pt x="113" y="119"/>
                  </a:cubicBezTo>
                  <a:lnTo>
                    <a:pt x="41" y="119"/>
                  </a:lnTo>
                  <a:cubicBezTo>
                    <a:pt x="0" y="140"/>
                    <a:pt x="12" y="195"/>
                    <a:pt x="47" y="195"/>
                  </a:cubicBezTo>
                  <a:cubicBezTo>
                    <a:pt x="52" y="195"/>
                    <a:pt x="58" y="194"/>
                    <a:pt x="65" y="191"/>
                  </a:cubicBezTo>
                  <a:cubicBezTo>
                    <a:pt x="208" y="167"/>
                    <a:pt x="351" y="119"/>
                    <a:pt x="494" y="95"/>
                  </a:cubicBezTo>
                  <a:cubicBezTo>
                    <a:pt x="518" y="95"/>
                    <a:pt x="541" y="95"/>
                    <a:pt x="565" y="72"/>
                  </a:cubicBezTo>
                  <a:cubicBezTo>
                    <a:pt x="613" y="72"/>
                    <a:pt x="589" y="0"/>
                    <a:pt x="54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
            <p:cNvSpPr/>
            <p:nvPr/>
          </p:nvSpPr>
          <p:spPr>
            <a:xfrm>
              <a:off x="6762201" y="3239601"/>
              <a:ext cx="8274" cy="12258"/>
            </a:xfrm>
            <a:custGeom>
              <a:rect b="b" l="l" r="r" t="t"/>
              <a:pathLst>
                <a:path extrusionOk="0" h="320" w="216">
                  <a:moveTo>
                    <a:pt x="91" y="0"/>
                  </a:moveTo>
                  <a:cubicBezTo>
                    <a:pt x="85" y="0"/>
                    <a:pt x="78" y="2"/>
                    <a:pt x="72" y="5"/>
                  </a:cubicBezTo>
                  <a:cubicBezTo>
                    <a:pt x="25" y="5"/>
                    <a:pt x="1" y="76"/>
                    <a:pt x="25" y="172"/>
                  </a:cubicBezTo>
                  <a:cubicBezTo>
                    <a:pt x="45" y="254"/>
                    <a:pt x="84" y="319"/>
                    <a:pt x="125" y="319"/>
                  </a:cubicBezTo>
                  <a:cubicBezTo>
                    <a:pt x="131" y="319"/>
                    <a:pt x="137" y="318"/>
                    <a:pt x="144" y="315"/>
                  </a:cubicBezTo>
                  <a:cubicBezTo>
                    <a:pt x="191" y="315"/>
                    <a:pt x="215" y="219"/>
                    <a:pt x="191" y="148"/>
                  </a:cubicBezTo>
                  <a:cubicBezTo>
                    <a:pt x="171" y="65"/>
                    <a:pt x="132" y="0"/>
                    <a:pt x="9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
            <p:cNvSpPr/>
            <p:nvPr/>
          </p:nvSpPr>
          <p:spPr>
            <a:xfrm>
              <a:off x="6762201" y="3239793"/>
              <a:ext cx="7355" cy="12067"/>
            </a:xfrm>
            <a:custGeom>
              <a:rect b="b" l="l" r="r" t="t"/>
              <a:pathLst>
                <a:path extrusionOk="0" h="315" w="192">
                  <a:moveTo>
                    <a:pt x="48" y="0"/>
                  </a:moveTo>
                  <a:cubicBezTo>
                    <a:pt x="25" y="24"/>
                    <a:pt x="1" y="95"/>
                    <a:pt x="25" y="167"/>
                  </a:cubicBezTo>
                  <a:cubicBezTo>
                    <a:pt x="45" y="249"/>
                    <a:pt x="84" y="314"/>
                    <a:pt x="125" y="314"/>
                  </a:cubicBezTo>
                  <a:cubicBezTo>
                    <a:pt x="131" y="314"/>
                    <a:pt x="137" y="313"/>
                    <a:pt x="144" y="310"/>
                  </a:cubicBezTo>
                  <a:cubicBezTo>
                    <a:pt x="167" y="310"/>
                    <a:pt x="191" y="286"/>
                    <a:pt x="191" y="262"/>
                  </a:cubicBezTo>
                  <a:lnTo>
                    <a:pt x="191" y="262"/>
                  </a:lnTo>
                  <a:cubicBezTo>
                    <a:pt x="185" y="265"/>
                    <a:pt x="178" y="267"/>
                    <a:pt x="171" y="267"/>
                  </a:cubicBezTo>
                  <a:cubicBezTo>
                    <a:pt x="126" y="267"/>
                    <a:pt x="69" y="202"/>
                    <a:pt x="48" y="119"/>
                  </a:cubicBezTo>
                  <a:cubicBezTo>
                    <a:pt x="48" y="71"/>
                    <a:pt x="48" y="24"/>
                    <a:pt x="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
            <p:cNvSpPr/>
            <p:nvPr/>
          </p:nvSpPr>
          <p:spPr>
            <a:xfrm>
              <a:off x="6668507" y="3262432"/>
              <a:ext cx="23289" cy="7662"/>
            </a:xfrm>
            <a:custGeom>
              <a:rect b="b" l="l" r="r" t="t"/>
              <a:pathLst>
                <a:path extrusionOk="0" h="200" w="608">
                  <a:moveTo>
                    <a:pt x="556" y="1"/>
                  </a:moveTo>
                  <a:cubicBezTo>
                    <a:pt x="552" y="1"/>
                    <a:pt x="547" y="2"/>
                    <a:pt x="542" y="4"/>
                  </a:cubicBezTo>
                  <a:cubicBezTo>
                    <a:pt x="399" y="28"/>
                    <a:pt x="256" y="76"/>
                    <a:pt x="113" y="100"/>
                  </a:cubicBezTo>
                  <a:cubicBezTo>
                    <a:pt x="89" y="123"/>
                    <a:pt x="65" y="123"/>
                    <a:pt x="41" y="123"/>
                  </a:cubicBezTo>
                  <a:cubicBezTo>
                    <a:pt x="0" y="144"/>
                    <a:pt x="12" y="200"/>
                    <a:pt x="47" y="200"/>
                  </a:cubicBezTo>
                  <a:cubicBezTo>
                    <a:pt x="52" y="200"/>
                    <a:pt x="59" y="198"/>
                    <a:pt x="65" y="195"/>
                  </a:cubicBezTo>
                  <a:cubicBezTo>
                    <a:pt x="208" y="171"/>
                    <a:pt x="351" y="123"/>
                    <a:pt x="494" y="100"/>
                  </a:cubicBezTo>
                  <a:cubicBezTo>
                    <a:pt x="518" y="76"/>
                    <a:pt x="542" y="76"/>
                    <a:pt x="565" y="76"/>
                  </a:cubicBezTo>
                  <a:cubicBezTo>
                    <a:pt x="608" y="76"/>
                    <a:pt x="594" y="1"/>
                    <a:pt x="55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
            <p:cNvSpPr/>
            <p:nvPr/>
          </p:nvSpPr>
          <p:spPr>
            <a:xfrm>
              <a:off x="6664600" y="3262586"/>
              <a:ext cx="8236" cy="12795"/>
            </a:xfrm>
            <a:custGeom>
              <a:rect b="b" l="l" r="r" t="t"/>
              <a:pathLst>
                <a:path extrusionOk="0" h="334" w="215">
                  <a:moveTo>
                    <a:pt x="72" y="0"/>
                  </a:moveTo>
                  <a:cubicBezTo>
                    <a:pt x="24" y="24"/>
                    <a:pt x="1" y="96"/>
                    <a:pt x="24" y="191"/>
                  </a:cubicBezTo>
                  <a:cubicBezTo>
                    <a:pt x="48" y="286"/>
                    <a:pt x="96" y="334"/>
                    <a:pt x="143" y="334"/>
                  </a:cubicBezTo>
                  <a:cubicBezTo>
                    <a:pt x="191" y="310"/>
                    <a:pt x="215" y="239"/>
                    <a:pt x="191" y="143"/>
                  </a:cubicBezTo>
                  <a:cubicBezTo>
                    <a:pt x="167" y="48"/>
                    <a:pt x="120" y="0"/>
                    <a:pt x="7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
            <p:cNvSpPr/>
            <p:nvPr/>
          </p:nvSpPr>
          <p:spPr>
            <a:xfrm>
              <a:off x="6665519" y="3262586"/>
              <a:ext cx="7316" cy="12795"/>
            </a:xfrm>
            <a:custGeom>
              <a:rect b="b" l="l" r="r" t="t"/>
              <a:pathLst>
                <a:path extrusionOk="0" h="334" w="191">
                  <a:moveTo>
                    <a:pt x="48" y="0"/>
                  </a:moveTo>
                  <a:cubicBezTo>
                    <a:pt x="24" y="0"/>
                    <a:pt x="24" y="24"/>
                    <a:pt x="0" y="48"/>
                  </a:cubicBezTo>
                  <a:lnTo>
                    <a:pt x="24" y="48"/>
                  </a:lnTo>
                  <a:cubicBezTo>
                    <a:pt x="72" y="48"/>
                    <a:pt x="119" y="96"/>
                    <a:pt x="143" y="191"/>
                  </a:cubicBezTo>
                  <a:cubicBezTo>
                    <a:pt x="143" y="239"/>
                    <a:pt x="143" y="286"/>
                    <a:pt x="143" y="334"/>
                  </a:cubicBezTo>
                  <a:cubicBezTo>
                    <a:pt x="167" y="310"/>
                    <a:pt x="191" y="239"/>
                    <a:pt x="167" y="143"/>
                  </a:cubicBezTo>
                  <a:cubicBezTo>
                    <a:pt x="143" y="48"/>
                    <a:pt x="96" y="0"/>
                    <a:pt x="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
            <p:cNvSpPr/>
            <p:nvPr/>
          </p:nvSpPr>
          <p:spPr>
            <a:xfrm>
              <a:off x="6729641" y="3217536"/>
              <a:ext cx="13215" cy="18503"/>
            </a:xfrm>
            <a:custGeom>
              <a:rect b="b" l="l" r="r" t="t"/>
              <a:pathLst>
                <a:path extrusionOk="0" h="483" w="345">
                  <a:moveTo>
                    <a:pt x="302" y="0"/>
                  </a:moveTo>
                  <a:cubicBezTo>
                    <a:pt x="294" y="0"/>
                    <a:pt x="286" y="3"/>
                    <a:pt x="279" y="9"/>
                  </a:cubicBezTo>
                  <a:cubicBezTo>
                    <a:pt x="208" y="129"/>
                    <a:pt x="112" y="248"/>
                    <a:pt x="41" y="391"/>
                  </a:cubicBezTo>
                  <a:cubicBezTo>
                    <a:pt x="41" y="391"/>
                    <a:pt x="17" y="414"/>
                    <a:pt x="17" y="438"/>
                  </a:cubicBezTo>
                  <a:cubicBezTo>
                    <a:pt x="1" y="455"/>
                    <a:pt x="30" y="482"/>
                    <a:pt x="49" y="482"/>
                  </a:cubicBezTo>
                  <a:cubicBezTo>
                    <a:pt x="58" y="482"/>
                    <a:pt x="65" y="477"/>
                    <a:pt x="65" y="462"/>
                  </a:cubicBezTo>
                  <a:cubicBezTo>
                    <a:pt x="160" y="343"/>
                    <a:pt x="232" y="224"/>
                    <a:pt x="303" y="105"/>
                  </a:cubicBezTo>
                  <a:cubicBezTo>
                    <a:pt x="303" y="81"/>
                    <a:pt x="327" y="57"/>
                    <a:pt x="327" y="57"/>
                  </a:cubicBezTo>
                  <a:cubicBezTo>
                    <a:pt x="344" y="22"/>
                    <a:pt x="323" y="0"/>
                    <a:pt x="30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
            <p:cNvSpPr/>
            <p:nvPr/>
          </p:nvSpPr>
          <p:spPr>
            <a:xfrm>
              <a:off x="6735770" y="3213629"/>
              <a:ext cx="11875" cy="8006"/>
            </a:xfrm>
            <a:custGeom>
              <a:rect b="b" l="l" r="r" t="t"/>
              <a:pathLst>
                <a:path extrusionOk="0" h="209" w="310">
                  <a:moveTo>
                    <a:pt x="76" y="1"/>
                  </a:moveTo>
                  <a:cubicBezTo>
                    <a:pt x="52" y="1"/>
                    <a:pt x="34" y="6"/>
                    <a:pt x="24" y="16"/>
                  </a:cubicBezTo>
                  <a:cubicBezTo>
                    <a:pt x="0" y="64"/>
                    <a:pt x="48" y="135"/>
                    <a:pt x="119" y="159"/>
                  </a:cubicBezTo>
                  <a:cubicBezTo>
                    <a:pt x="163" y="189"/>
                    <a:pt x="207" y="209"/>
                    <a:pt x="240" y="209"/>
                  </a:cubicBezTo>
                  <a:cubicBezTo>
                    <a:pt x="261" y="209"/>
                    <a:pt x="277" y="201"/>
                    <a:pt x="286" y="183"/>
                  </a:cubicBezTo>
                  <a:cubicBezTo>
                    <a:pt x="310" y="135"/>
                    <a:pt x="286" y="88"/>
                    <a:pt x="214" y="40"/>
                  </a:cubicBezTo>
                  <a:cubicBezTo>
                    <a:pt x="159" y="12"/>
                    <a:pt x="111" y="1"/>
                    <a:pt x="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
            <p:cNvSpPr/>
            <p:nvPr/>
          </p:nvSpPr>
          <p:spPr>
            <a:xfrm>
              <a:off x="6736651" y="3215161"/>
              <a:ext cx="10994" cy="6474"/>
            </a:xfrm>
            <a:custGeom>
              <a:rect b="b" l="l" r="r" t="t"/>
              <a:pathLst>
                <a:path extrusionOk="0" h="169" w="287">
                  <a:moveTo>
                    <a:pt x="1" y="0"/>
                  </a:moveTo>
                  <a:cubicBezTo>
                    <a:pt x="1" y="24"/>
                    <a:pt x="25" y="95"/>
                    <a:pt x="96" y="119"/>
                  </a:cubicBezTo>
                  <a:cubicBezTo>
                    <a:pt x="140" y="149"/>
                    <a:pt x="184" y="169"/>
                    <a:pt x="217" y="169"/>
                  </a:cubicBezTo>
                  <a:cubicBezTo>
                    <a:pt x="238" y="169"/>
                    <a:pt x="254" y="161"/>
                    <a:pt x="263" y="143"/>
                  </a:cubicBezTo>
                  <a:cubicBezTo>
                    <a:pt x="287" y="119"/>
                    <a:pt x="287" y="95"/>
                    <a:pt x="263" y="71"/>
                  </a:cubicBezTo>
                  <a:cubicBezTo>
                    <a:pt x="263" y="95"/>
                    <a:pt x="263" y="95"/>
                    <a:pt x="263" y="95"/>
                  </a:cubicBezTo>
                  <a:cubicBezTo>
                    <a:pt x="253" y="105"/>
                    <a:pt x="235" y="111"/>
                    <a:pt x="212" y="111"/>
                  </a:cubicBezTo>
                  <a:cubicBezTo>
                    <a:pt x="180" y="111"/>
                    <a:pt x="138" y="99"/>
                    <a:pt x="96" y="71"/>
                  </a:cubicBezTo>
                  <a:cubicBezTo>
                    <a:pt x="49" y="48"/>
                    <a:pt x="25" y="24"/>
                    <a:pt x="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
            <p:cNvSpPr/>
            <p:nvPr/>
          </p:nvSpPr>
          <p:spPr>
            <a:xfrm>
              <a:off x="6692256" y="3278636"/>
              <a:ext cx="13177" cy="18503"/>
            </a:xfrm>
            <a:custGeom>
              <a:rect b="b" l="l" r="r" t="t"/>
              <a:pathLst>
                <a:path extrusionOk="0" h="483" w="344">
                  <a:moveTo>
                    <a:pt x="301" y="1"/>
                  </a:moveTo>
                  <a:cubicBezTo>
                    <a:pt x="293" y="1"/>
                    <a:pt x="285" y="4"/>
                    <a:pt x="279" y="10"/>
                  </a:cubicBezTo>
                  <a:cubicBezTo>
                    <a:pt x="207" y="129"/>
                    <a:pt x="112" y="248"/>
                    <a:pt x="41" y="367"/>
                  </a:cubicBezTo>
                  <a:cubicBezTo>
                    <a:pt x="41" y="391"/>
                    <a:pt x="17" y="415"/>
                    <a:pt x="17" y="439"/>
                  </a:cubicBezTo>
                  <a:cubicBezTo>
                    <a:pt x="0" y="455"/>
                    <a:pt x="18" y="483"/>
                    <a:pt x="38" y="483"/>
                  </a:cubicBezTo>
                  <a:cubicBezTo>
                    <a:pt x="47" y="483"/>
                    <a:pt x="57" y="477"/>
                    <a:pt x="64" y="463"/>
                  </a:cubicBezTo>
                  <a:cubicBezTo>
                    <a:pt x="160" y="343"/>
                    <a:pt x="231" y="224"/>
                    <a:pt x="303" y="105"/>
                  </a:cubicBezTo>
                  <a:cubicBezTo>
                    <a:pt x="303" y="82"/>
                    <a:pt x="326" y="58"/>
                    <a:pt x="326" y="58"/>
                  </a:cubicBezTo>
                  <a:cubicBezTo>
                    <a:pt x="344" y="23"/>
                    <a:pt x="323" y="1"/>
                    <a:pt x="30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
            <p:cNvSpPr/>
            <p:nvPr/>
          </p:nvSpPr>
          <p:spPr>
            <a:xfrm>
              <a:off x="6687391" y="3293002"/>
              <a:ext cx="11913" cy="8389"/>
            </a:xfrm>
            <a:custGeom>
              <a:rect b="b" l="l" r="r" t="t"/>
              <a:pathLst>
                <a:path extrusionOk="0" h="219" w="311">
                  <a:moveTo>
                    <a:pt x="75" y="0"/>
                  </a:moveTo>
                  <a:cubicBezTo>
                    <a:pt x="53" y="0"/>
                    <a:pt x="35" y="6"/>
                    <a:pt x="25" y="16"/>
                  </a:cubicBezTo>
                  <a:cubicBezTo>
                    <a:pt x="1" y="64"/>
                    <a:pt x="49" y="135"/>
                    <a:pt x="120" y="183"/>
                  </a:cubicBezTo>
                  <a:cubicBezTo>
                    <a:pt x="156" y="207"/>
                    <a:pt x="191" y="219"/>
                    <a:pt x="221" y="219"/>
                  </a:cubicBezTo>
                  <a:cubicBezTo>
                    <a:pt x="251" y="219"/>
                    <a:pt x="275" y="207"/>
                    <a:pt x="287" y="183"/>
                  </a:cubicBezTo>
                  <a:cubicBezTo>
                    <a:pt x="310" y="159"/>
                    <a:pt x="263" y="88"/>
                    <a:pt x="191" y="40"/>
                  </a:cubicBezTo>
                  <a:cubicBezTo>
                    <a:pt x="150" y="12"/>
                    <a:pt x="108" y="0"/>
                    <a:pt x="7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
            <p:cNvSpPr/>
            <p:nvPr/>
          </p:nvSpPr>
          <p:spPr>
            <a:xfrm>
              <a:off x="6687391" y="3293002"/>
              <a:ext cx="11913" cy="7010"/>
            </a:xfrm>
            <a:custGeom>
              <a:rect b="b" l="l" r="r" t="t"/>
              <a:pathLst>
                <a:path extrusionOk="0" h="183" w="311">
                  <a:moveTo>
                    <a:pt x="75" y="0"/>
                  </a:moveTo>
                  <a:cubicBezTo>
                    <a:pt x="53" y="0"/>
                    <a:pt x="35" y="6"/>
                    <a:pt x="25" y="16"/>
                  </a:cubicBezTo>
                  <a:cubicBezTo>
                    <a:pt x="1" y="40"/>
                    <a:pt x="1" y="64"/>
                    <a:pt x="25" y="88"/>
                  </a:cubicBezTo>
                  <a:cubicBezTo>
                    <a:pt x="37" y="64"/>
                    <a:pt x="60" y="52"/>
                    <a:pt x="90" y="52"/>
                  </a:cubicBezTo>
                  <a:cubicBezTo>
                    <a:pt x="120" y="52"/>
                    <a:pt x="156" y="64"/>
                    <a:pt x="191" y="88"/>
                  </a:cubicBezTo>
                  <a:cubicBezTo>
                    <a:pt x="239" y="111"/>
                    <a:pt x="263" y="159"/>
                    <a:pt x="287" y="183"/>
                  </a:cubicBezTo>
                  <a:cubicBezTo>
                    <a:pt x="310" y="135"/>
                    <a:pt x="263" y="88"/>
                    <a:pt x="191" y="40"/>
                  </a:cubicBezTo>
                  <a:cubicBezTo>
                    <a:pt x="150" y="12"/>
                    <a:pt x="108" y="0"/>
                    <a:pt x="7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
            <p:cNvSpPr/>
            <p:nvPr/>
          </p:nvSpPr>
          <p:spPr>
            <a:xfrm>
              <a:off x="6737839" y="3269711"/>
              <a:ext cx="20417" cy="12297"/>
            </a:xfrm>
            <a:custGeom>
              <a:rect b="b" l="l" r="r" t="t"/>
              <a:pathLst>
                <a:path extrusionOk="0" h="321" w="533">
                  <a:moveTo>
                    <a:pt x="69" y="0"/>
                  </a:moveTo>
                  <a:cubicBezTo>
                    <a:pt x="30" y="0"/>
                    <a:pt x="0" y="56"/>
                    <a:pt x="41" y="76"/>
                  </a:cubicBezTo>
                  <a:cubicBezTo>
                    <a:pt x="160" y="148"/>
                    <a:pt x="279" y="219"/>
                    <a:pt x="399" y="291"/>
                  </a:cubicBezTo>
                  <a:cubicBezTo>
                    <a:pt x="422" y="291"/>
                    <a:pt x="446" y="315"/>
                    <a:pt x="470" y="315"/>
                  </a:cubicBezTo>
                  <a:cubicBezTo>
                    <a:pt x="475" y="319"/>
                    <a:pt x="480" y="321"/>
                    <a:pt x="485" y="321"/>
                  </a:cubicBezTo>
                  <a:cubicBezTo>
                    <a:pt x="509" y="321"/>
                    <a:pt x="532" y="286"/>
                    <a:pt x="494" y="267"/>
                  </a:cubicBezTo>
                  <a:cubicBezTo>
                    <a:pt x="375" y="195"/>
                    <a:pt x="256" y="124"/>
                    <a:pt x="137" y="29"/>
                  </a:cubicBezTo>
                  <a:cubicBezTo>
                    <a:pt x="113" y="29"/>
                    <a:pt x="89" y="29"/>
                    <a:pt x="89" y="5"/>
                  </a:cubicBezTo>
                  <a:cubicBezTo>
                    <a:pt x="82" y="2"/>
                    <a:pt x="76" y="0"/>
                    <a:pt x="6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
            <p:cNvSpPr/>
            <p:nvPr/>
          </p:nvSpPr>
          <p:spPr>
            <a:xfrm>
              <a:off x="6753084" y="3276031"/>
              <a:ext cx="9155" cy="11224"/>
            </a:xfrm>
            <a:custGeom>
              <a:rect b="b" l="l" r="r" t="t"/>
              <a:pathLst>
                <a:path extrusionOk="0" h="293" w="239">
                  <a:moveTo>
                    <a:pt x="174" y="0"/>
                  </a:moveTo>
                  <a:cubicBezTo>
                    <a:pt x="143" y="0"/>
                    <a:pt x="87" y="43"/>
                    <a:pt x="48" y="102"/>
                  </a:cubicBezTo>
                  <a:cubicBezTo>
                    <a:pt x="1" y="173"/>
                    <a:pt x="1" y="269"/>
                    <a:pt x="24" y="292"/>
                  </a:cubicBezTo>
                  <a:cubicBezTo>
                    <a:pt x="72" y="292"/>
                    <a:pt x="143" y="269"/>
                    <a:pt x="191" y="197"/>
                  </a:cubicBezTo>
                  <a:cubicBezTo>
                    <a:pt x="215" y="126"/>
                    <a:pt x="239" y="30"/>
                    <a:pt x="191" y="7"/>
                  </a:cubicBezTo>
                  <a:cubicBezTo>
                    <a:pt x="187" y="2"/>
                    <a:pt x="181" y="0"/>
                    <a:pt x="17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
            <p:cNvSpPr/>
            <p:nvPr/>
          </p:nvSpPr>
          <p:spPr>
            <a:xfrm>
              <a:off x="6753084" y="3276261"/>
              <a:ext cx="7355" cy="10994"/>
            </a:xfrm>
            <a:custGeom>
              <a:rect b="b" l="l" r="r" t="t"/>
              <a:pathLst>
                <a:path extrusionOk="0" h="287" w="192">
                  <a:moveTo>
                    <a:pt x="191" y="1"/>
                  </a:moveTo>
                  <a:cubicBezTo>
                    <a:pt x="143" y="1"/>
                    <a:pt x="96" y="24"/>
                    <a:pt x="48" y="96"/>
                  </a:cubicBezTo>
                  <a:cubicBezTo>
                    <a:pt x="1" y="167"/>
                    <a:pt x="1" y="263"/>
                    <a:pt x="24" y="286"/>
                  </a:cubicBezTo>
                  <a:cubicBezTo>
                    <a:pt x="48" y="286"/>
                    <a:pt x="72" y="286"/>
                    <a:pt x="96" y="263"/>
                  </a:cubicBezTo>
                  <a:lnTo>
                    <a:pt x="72" y="263"/>
                  </a:lnTo>
                  <a:cubicBezTo>
                    <a:pt x="48" y="239"/>
                    <a:pt x="48" y="167"/>
                    <a:pt x="96" y="96"/>
                  </a:cubicBezTo>
                  <a:cubicBezTo>
                    <a:pt x="120" y="48"/>
                    <a:pt x="143" y="24"/>
                    <a:pt x="19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
            <p:cNvSpPr/>
            <p:nvPr/>
          </p:nvSpPr>
          <p:spPr>
            <a:xfrm>
              <a:off x="6676704" y="3232284"/>
              <a:ext cx="20417" cy="12335"/>
            </a:xfrm>
            <a:custGeom>
              <a:rect b="b" l="l" r="r" t="t"/>
              <a:pathLst>
                <a:path extrusionOk="0" h="322" w="533">
                  <a:moveTo>
                    <a:pt x="70" y="1"/>
                  </a:moveTo>
                  <a:cubicBezTo>
                    <a:pt x="30" y="1"/>
                    <a:pt x="1" y="56"/>
                    <a:pt x="42" y="77"/>
                  </a:cubicBezTo>
                  <a:cubicBezTo>
                    <a:pt x="161" y="148"/>
                    <a:pt x="280" y="220"/>
                    <a:pt x="399" y="291"/>
                  </a:cubicBezTo>
                  <a:cubicBezTo>
                    <a:pt x="423" y="291"/>
                    <a:pt x="447" y="315"/>
                    <a:pt x="470" y="315"/>
                  </a:cubicBezTo>
                  <a:cubicBezTo>
                    <a:pt x="475" y="320"/>
                    <a:pt x="480" y="322"/>
                    <a:pt x="486" y="322"/>
                  </a:cubicBezTo>
                  <a:cubicBezTo>
                    <a:pt x="509" y="322"/>
                    <a:pt x="533" y="287"/>
                    <a:pt x="494" y="267"/>
                  </a:cubicBezTo>
                  <a:cubicBezTo>
                    <a:pt x="375" y="196"/>
                    <a:pt x="256" y="125"/>
                    <a:pt x="137" y="29"/>
                  </a:cubicBezTo>
                  <a:cubicBezTo>
                    <a:pt x="113" y="29"/>
                    <a:pt x="89" y="6"/>
                    <a:pt x="89" y="6"/>
                  </a:cubicBezTo>
                  <a:cubicBezTo>
                    <a:pt x="83" y="2"/>
                    <a:pt x="76" y="1"/>
                    <a:pt x="7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
            <p:cNvSpPr/>
            <p:nvPr/>
          </p:nvSpPr>
          <p:spPr>
            <a:xfrm>
              <a:off x="6672797" y="3227687"/>
              <a:ext cx="9193" cy="10535"/>
            </a:xfrm>
            <a:custGeom>
              <a:rect b="b" l="l" r="r" t="t"/>
              <a:pathLst>
                <a:path extrusionOk="0" h="275" w="240">
                  <a:moveTo>
                    <a:pt x="188" y="0"/>
                  </a:moveTo>
                  <a:cubicBezTo>
                    <a:pt x="144" y="0"/>
                    <a:pt x="92" y="43"/>
                    <a:pt x="72" y="102"/>
                  </a:cubicBezTo>
                  <a:cubicBezTo>
                    <a:pt x="25" y="173"/>
                    <a:pt x="1" y="245"/>
                    <a:pt x="48" y="268"/>
                  </a:cubicBezTo>
                  <a:cubicBezTo>
                    <a:pt x="57" y="273"/>
                    <a:pt x="65" y="275"/>
                    <a:pt x="74" y="275"/>
                  </a:cubicBezTo>
                  <a:cubicBezTo>
                    <a:pt x="113" y="275"/>
                    <a:pt x="152" y="232"/>
                    <a:pt x="191" y="173"/>
                  </a:cubicBezTo>
                  <a:cubicBezTo>
                    <a:pt x="239" y="102"/>
                    <a:pt x="239" y="30"/>
                    <a:pt x="215" y="6"/>
                  </a:cubicBezTo>
                  <a:cubicBezTo>
                    <a:pt x="207" y="2"/>
                    <a:pt x="198" y="0"/>
                    <a:pt x="18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
            <p:cNvSpPr/>
            <p:nvPr/>
          </p:nvSpPr>
          <p:spPr>
            <a:xfrm>
              <a:off x="6674635" y="3227496"/>
              <a:ext cx="7355" cy="10726"/>
            </a:xfrm>
            <a:custGeom>
              <a:rect b="b" l="l" r="r" t="t"/>
              <a:pathLst>
                <a:path extrusionOk="0" h="280" w="192">
                  <a:moveTo>
                    <a:pt x="143" y="1"/>
                  </a:moveTo>
                  <a:cubicBezTo>
                    <a:pt x="128" y="1"/>
                    <a:pt x="112" y="11"/>
                    <a:pt x="96" y="11"/>
                  </a:cubicBezTo>
                  <a:lnTo>
                    <a:pt x="120" y="11"/>
                  </a:lnTo>
                  <a:cubicBezTo>
                    <a:pt x="143" y="35"/>
                    <a:pt x="143" y="107"/>
                    <a:pt x="96" y="202"/>
                  </a:cubicBezTo>
                  <a:cubicBezTo>
                    <a:pt x="72" y="226"/>
                    <a:pt x="48" y="273"/>
                    <a:pt x="0" y="273"/>
                  </a:cubicBezTo>
                  <a:cubicBezTo>
                    <a:pt x="9" y="278"/>
                    <a:pt x="18" y="280"/>
                    <a:pt x="28" y="280"/>
                  </a:cubicBezTo>
                  <a:cubicBezTo>
                    <a:pt x="72" y="280"/>
                    <a:pt x="124" y="237"/>
                    <a:pt x="143" y="178"/>
                  </a:cubicBezTo>
                  <a:cubicBezTo>
                    <a:pt x="191" y="107"/>
                    <a:pt x="191" y="35"/>
                    <a:pt x="167" y="11"/>
                  </a:cubicBezTo>
                  <a:cubicBezTo>
                    <a:pt x="159" y="4"/>
                    <a:pt x="151" y="1"/>
                    <a:pt x="14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
            <p:cNvSpPr/>
            <p:nvPr/>
          </p:nvSpPr>
          <p:spPr>
            <a:xfrm>
              <a:off x="6675555" y="3218762"/>
              <a:ext cx="83965" cy="77036"/>
            </a:xfrm>
            <a:custGeom>
              <a:rect b="b" l="l" r="r" t="t"/>
              <a:pathLst>
                <a:path extrusionOk="0" h="2011" w="2192">
                  <a:moveTo>
                    <a:pt x="1082" y="1"/>
                  </a:moveTo>
                  <a:cubicBezTo>
                    <a:pt x="1008" y="1"/>
                    <a:pt x="933" y="9"/>
                    <a:pt x="858" y="25"/>
                  </a:cubicBezTo>
                  <a:cubicBezTo>
                    <a:pt x="334" y="168"/>
                    <a:pt x="0" y="692"/>
                    <a:pt x="119" y="1240"/>
                  </a:cubicBezTo>
                  <a:cubicBezTo>
                    <a:pt x="240" y="1702"/>
                    <a:pt x="631" y="2011"/>
                    <a:pt x="1079" y="2011"/>
                  </a:cubicBezTo>
                  <a:cubicBezTo>
                    <a:pt x="1163" y="2011"/>
                    <a:pt x="1248" y="2000"/>
                    <a:pt x="1334" y="1978"/>
                  </a:cubicBezTo>
                  <a:cubicBezTo>
                    <a:pt x="1858" y="1859"/>
                    <a:pt x="2191" y="1311"/>
                    <a:pt x="2072" y="763"/>
                  </a:cubicBezTo>
                  <a:cubicBezTo>
                    <a:pt x="1969" y="311"/>
                    <a:pt x="1547" y="1"/>
                    <a:pt x="108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
            <p:cNvSpPr/>
            <p:nvPr/>
          </p:nvSpPr>
          <p:spPr>
            <a:xfrm>
              <a:off x="6692869" y="3232476"/>
              <a:ext cx="13713" cy="12833"/>
            </a:xfrm>
            <a:custGeom>
              <a:rect b="b" l="l" r="r" t="t"/>
              <a:pathLst>
                <a:path extrusionOk="0" h="335" w="358">
                  <a:moveTo>
                    <a:pt x="243" y="1"/>
                  </a:moveTo>
                  <a:cubicBezTo>
                    <a:pt x="189" y="1"/>
                    <a:pt x="120" y="32"/>
                    <a:pt x="72" y="96"/>
                  </a:cubicBezTo>
                  <a:cubicBezTo>
                    <a:pt x="1" y="167"/>
                    <a:pt x="1" y="262"/>
                    <a:pt x="48" y="310"/>
                  </a:cubicBezTo>
                  <a:cubicBezTo>
                    <a:pt x="65" y="327"/>
                    <a:pt x="88" y="335"/>
                    <a:pt x="114" y="335"/>
                  </a:cubicBezTo>
                  <a:cubicBezTo>
                    <a:pt x="161" y="335"/>
                    <a:pt x="217" y="309"/>
                    <a:pt x="263" y="262"/>
                  </a:cubicBezTo>
                  <a:cubicBezTo>
                    <a:pt x="334" y="167"/>
                    <a:pt x="358" y="72"/>
                    <a:pt x="310" y="24"/>
                  </a:cubicBezTo>
                  <a:cubicBezTo>
                    <a:pt x="294" y="8"/>
                    <a:pt x="271" y="1"/>
                    <a:pt x="24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
            <p:cNvSpPr/>
            <p:nvPr/>
          </p:nvSpPr>
          <p:spPr>
            <a:xfrm>
              <a:off x="6713860" y="3228109"/>
              <a:ext cx="16471" cy="13752"/>
            </a:xfrm>
            <a:custGeom>
              <a:rect b="b" l="l" r="r" t="t"/>
              <a:pathLst>
                <a:path extrusionOk="0" h="359" w="430">
                  <a:moveTo>
                    <a:pt x="247" y="1"/>
                  </a:moveTo>
                  <a:cubicBezTo>
                    <a:pt x="220" y="1"/>
                    <a:pt x="193" y="7"/>
                    <a:pt x="167" y="19"/>
                  </a:cubicBezTo>
                  <a:cubicBezTo>
                    <a:pt x="72" y="43"/>
                    <a:pt x="1" y="138"/>
                    <a:pt x="24" y="234"/>
                  </a:cubicBezTo>
                  <a:cubicBezTo>
                    <a:pt x="44" y="313"/>
                    <a:pt x="129" y="359"/>
                    <a:pt x="212" y="359"/>
                  </a:cubicBezTo>
                  <a:cubicBezTo>
                    <a:pt x="229" y="359"/>
                    <a:pt x="246" y="357"/>
                    <a:pt x="262" y="353"/>
                  </a:cubicBezTo>
                  <a:cubicBezTo>
                    <a:pt x="358" y="305"/>
                    <a:pt x="429" y="210"/>
                    <a:pt x="405" y="115"/>
                  </a:cubicBezTo>
                  <a:cubicBezTo>
                    <a:pt x="388" y="45"/>
                    <a:pt x="319" y="1"/>
                    <a:pt x="24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
            <p:cNvSpPr/>
            <p:nvPr/>
          </p:nvSpPr>
          <p:spPr>
            <a:xfrm>
              <a:off x="6686510" y="3251630"/>
              <a:ext cx="17352" cy="16472"/>
            </a:xfrm>
            <a:custGeom>
              <a:rect b="b" l="l" r="r" t="t"/>
              <a:pathLst>
                <a:path extrusionOk="0" h="430" w="453">
                  <a:moveTo>
                    <a:pt x="296" y="1"/>
                  </a:moveTo>
                  <a:cubicBezTo>
                    <a:pt x="233" y="1"/>
                    <a:pt x="159" y="32"/>
                    <a:pt x="95" y="96"/>
                  </a:cubicBezTo>
                  <a:cubicBezTo>
                    <a:pt x="0" y="191"/>
                    <a:pt x="0" y="334"/>
                    <a:pt x="72" y="405"/>
                  </a:cubicBezTo>
                  <a:cubicBezTo>
                    <a:pt x="95" y="421"/>
                    <a:pt x="124" y="429"/>
                    <a:pt x="156" y="429"/>
                  </a:cubicBezTo>
                  <a:cubicBezTo>
                    <a:pt x="220" y="429"/>
                    <a:pt x="294" y="398"/>
                    <a:pt x="357" y="334"/>
                  </a:cubicBezTo>
                  <a:cubicBezTo>
                    <a:pt x="453" y="239"/>
                    <a:pt x="453" y="96"/>
                    <a:pt x="381" y="24"/>
                  </a:cubicBezTo>
                  <a:cubicBezTo>
                    <a:pt x="357" y="9"/>
                    <a:pt x="328" y="1"/>
                    <a:pt x="29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
            <p:cNvSpPr/>
            <p:nvPr/>
          </p:nvSpPr>
          <p:spPr>
            <a:xfrm>
              <a:off x="6713860" y="3251591"/>
              <a:ext cx="11913" cy="10458"/>
            </a:xfrm>
            <a:custGeom>
              <a:rect b="b" l="l" r="r" t="t"/>
              <a:pathLst>
                <a:path extrusionOk="0" h="273" w="311">
                  <a:moveTo>
                    <a:pt x="204" y="1"/>
                  </a:moveTo>
                  <a:cubicBezTo>
                    <a:pt x="164" y="1"/>
                    <a:pt x="118" y="27"/>
                    <a:pt x="72" y="73"/>
                  </a:cubicBezTo>
                  <a:cubicBezTo>
                    <a:pt x="24" y="145"/>
                    <a:pt x="1" y="216"/>
                    <a:pt x="48" y="264"/>
                  </a:cubicBezTo>
                  <a:cubicBezTo>
                    <a:pt x="60" y="270"/>
                    <a:pt x="73" y="273"/>
                    <a:pt x="88" y="273"/>
                  </a:cubicBezTo>
                  <a:cubicBezTo>
                    <a:pt x="132" y="273"/>
                    <a:pt x="185" y="246"/>
                    <a:pt x="239" y="192"/>
                  </a:cubicBezTo>
                  <a:cubicBezTo>
                    <a:pt x="286" y="145"/>
                    <a:pt x="310" y="49"/>
                    <a:pt x="262" y="25"/>
                  </a:cubicBezTo>
                  <a:cubicBezTo>
                    <a:pt x="246" y="9"/>
                    <a:pt x="226" y="1"/>
                    <a:pt x="20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
            <p:cNvSpPr/>
            <p:nvPr/>
          </p:nvSpPr>
          <p:spPr>
            <a:xfrm>
              <a:off x="6697427" y="3272622"/>
              <a:ext cx="12832" cy="8236"/>
            </a:xfrm>
            <a:custGeom>
              <a:rect b="b" l="l" r="r" t="t"/>
              <a:pathLst>
                <a:path extrusionOk="0" h="215" w="335">
                  <a:moveTo>
                    <a:pt x="168" y="0"/>
                  </a:moveTo>
                  <a:cubicBezTo>
                    <a:pt x="72" y="24"/>
                    <a:pt x="1" y="72"/>
                    <a:pt x="1" y="119"/>
                  </a:cubicBezTo>
                  <a:cubicBezTo>
                    <a:pt x="1" y="167"/>
                    <a:pt x="72" y="215"/>
                    <a:pt x="168" y="215"/>
                  </a:cubicBezTo>
                  <a:cubicBezTo>
                    <a:pt x="263" y="215"/>
                    <a:pt x="334" y="167"/>
                    <a:pt x="310" y="96"/>
                  </a:cubicBezTo>
                  <a:cubicBezTo>
                    <a:pt x="310" y="48"/>
                    <a:pt x="239" y="0"/>
                    <a:pt x="16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
            <p:cNvSpPr/>
            <p:nvPr/>
          </p:nvSpPr>
          <p:spPr>
            <a:xfrm>
              <a:off x="6734851" y="3245002"/>
              <a:ext cx="12794" cy="14212"/>
            </a:xfrm>
            <a:custGeom>
              <a:rect b="b" l="l" r="r" t="t"/>
              <a:pathLst>
                <a:path extrusionOk="0" h="371" w="334">
                  <a:moveTo>
                    <a:pt x="100" y="1"/>
                  </a:moveTo>
                  <a:cubicBezTo>
                    <a:pt x="89" y="1"/>
                    <a:pt x="80" y="3"/>
                    <a:pt x="72" y="7"/>
                  </a:cubicBezTo>
                  <a:cubicBezTo>
                    <a:pt x="0" y="55"/>
                    <a:pt x="0" y="150"/>
                    <a:pt x="48" y="245"/>
                  </a:cubicBezTo>
                  <a:cubicBezTo>
                    <a:pt x="107" y="324"/>
                    <a:pt x="183" y="370"/>
                    <a:pt x="234" y="370"/>
                  </a:cubicBezTo>
                  <a:cubicBezTo>
                    <a:pt x="244" y="370"/>
                    <a:pt x="254" y="368"/>
                    <a:pt x="262" y="364"/>
                  </a:cubicBezTo>
                  <a:cubicBezTo>
                    <a:pt x="334" y="317"/>
                    <a:pt x="334" y="221"/>
                    <a:pt x="262" y="126"/>
                  </a:cubicBezTo>
                  <a:cubicBezTo>
                    <a:pt x="223" y="47"/>
                    <a:pt x="151" y="1"/>
                    <a:pt x="10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
            <p:cNvSpPr/>
            <p:nvPr/>
          </p:nvSpPr>
          <p:spPr>
            <a:xfrm>
              <a:off x="6723896" y="3267757"/>
              <a:ext cx="15552" cy="14289"/>
            </a:xfrm>
            <a:custGeom>
              <a:rect b="b" l="l" r="r" t="t"/>
              <a:pathLst>
                <a:path extrusionOk="0" h="373" w="406">
                  <a:moveTo>
                    <a:pt x="227" y="1"/>
                  </a:moveTo>
                  <a:cubicBezTo>
                    <a:pt x="172" y="1"/>
                    <a:pt x="114" y="24"/>
                    <a:pt x="72" y="80"/>
                  </a:cubicBezTo>
                  <a:cubicBezTo>
                    <a:pt x="0" y="151"/>
                    <a:pt x="0" y="270"/>
                    <a:pt x="72" y="342"/>
                  </a:cubicBezTo>
                  <a:cubicBezTo>
                    <a:pt x="102" y="361"/>
                    <a:pt x="139" y="373"/>
                    <a:pt x="178" y="373"/>
                  </a:cubicBezTo>
                  <a:cubicBezTo>
                    <a:pt x="234" y="373"/>
                    <a:pt x="292" y="350"/>
                    <a:pt x="334" y="294"/>
                  </a:cubicBezTo>
                  <a:cubicBezTo>
                    <a:pt x="405" y="223"/>
                    <a:pt x="405" y="104"/>
                    <a:pt x="334" y="32"/>
                  </a:cubicBezTo>
                  <a:cubicBezTo>
                    <a:pt x="304" y="12"/>
                    <a:pt x="267" y="1"/>
                    <a:pt x="22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
            <p:cNvSpPr/>
            <p:nvPr/>
          </p:nvSpPr>
          <p:spPr>
            <a:xfrm>
              <a:off x="7461880" y="3105678"/>
              <a:ext cx="452497" cy="605795"/>
            </a:xfrm>
            <a:custGeom>
              <a:rect b="b" l="l" r="r" t="t"/>
              <a:pathLst>
                <a:path extrusionOk="0" h="15814" w="11813">
                  <a:moveTo>
                    <a:pt x="5906" y="0"/>
                  </a:moveTo>
                  <a:cubicBezTo>
                    <a:pt x="2644" y="0"/>
                    <a:pt x="0" y="2644"/>
                    <a:pt x="0" y="5906"/>
                  </a:cubicBezTo>
                  <a:cubicBezTo>
                    <a:pt x="0" y="7192"/>
                    <a:pt x="405" y="8359"/>
                    <a:pt x="1096" y="9336"/>
                  </a:cubicBezTo>
                  <a:lnTo>
                    <a:pt x="5906" y="15813"/>
                  </a:lnTo>
                  <a:lnTo>
                    <a:pt x="10717" y="9336"/>
                  </a:lnTo>
                  <a:lnTo>
                    <a:pt x="10693" y="9336"/>
                  </a:lnTo>
                  <a:cubicBezTo>
                    <a:pt x="11384" y="8359"/>
                    <a:pt x="11812" y="7192"/>
                    <a:pt x="11812" y="5906"/>
                  </a:cubicBezTo>
                  <a:cubicBezTo>
                    <a:pt x="11812" y="2644"/>
                    <a:pt x="9169" y="0"/>
                    <a:pt x="5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
            <p:cNvSpPr/>
            <p:nvPr/>
          </p:nvSpPr>
          <p:spPr>
            <a:xfrm>
              <a:off x="7509301" y="3175359"/>
              <a:ext cx="357654" cy="332318"/>
            </a:xfrm>
            <a:custGeom>
              <a:rect b="b" l="l" r="r" t="t"/>
              <a:pathLst>
                <a:path extrusionOk="0" h="8675" w="9337">
                  <a:moveTo>
                    <a:pt x="4633" y="1"/>
                  </a:moveTo>
                  <a:cubicBezTo>
                    <a:pt x="2558" y="1"/>
                    <a:pt x="723" y="1521"/>
                    <a:pt x="382" y="3635"/>
                  </a:cubicBezTo>
                  <a:cubicBezTo>
                    <a:pt x="1" y="6016"/>
                    <a:pt x="1596" y="8231"/>
                    <a:pt x="3978" y="8612"/>
                  </a:cubicBezTo>
                  <a:cubicBezTo>
                    <a:pt x="4222" y="8654"/>
                    <a:pt x="4464" y="8674"/>
                    <a:pt x="4703" y="8674"/>
                  </a:cubicBezTo>
                  <a:cubicBezTo>
                    <a:pt x="6778" y="8674"/>
                    <a:pt x="8613" y="7154"/>
                    <a:pt x="8955" y="5040"/>
                  </a:cubicBezTo>
                  <a:cubicBezTo>
                    <a:pt x="9336" y="2658"/>
                    <a:pt x="7740" y="444"/>
                    <a:pt x="5359" y="63"/>
                  </a:cubicBezTo>
                  <a:cubicBezTo>
                    <a:pt x="5115" y="21"/>
                    <a:pt x="4873" y="1"/>
                    <a:pt x="46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
            <p:cNvSpPr/>
            <p:nvPr/>
          </p:nvSpPr>
          <p:spPr>
            <a:xfrm>
              <a:off x="7625442" y="3234085"/>
              <a:ext cx="24783" cy="36047"/>
            </a:xfrm>
            <a:custGeom>
              <a:rect b="b" l="l" r="r" t="t"/>
              <a:pathLst>
                <a:path extrusionOk="0" h="941" w="647">
                  <a:moveTo>
                    <a:pt x="86" y="0"/>
                  </a:moveTo>
                  <a:cubicBezTo>
                    <a:pt x="43" y="0"/>
                    <a:pt x="0" y="51"/>
                    <a:pt x="17" y="101"/>
                  </a:cubicBezTo>
                  <a:cubicBezTo>
                    <a:pt x="160" y="340"/>
                    <a:pt x="303" y="578"/>
                    <a:pt x="446" y="816"/>
                  </a:cubicBezTo>
                  <a:cubicBezTo>
                    <a:pt x="469" y="840"/>
                    <a:pt x="469" y="887"/>
                    <a:pt x="493" y="911"/>
                  </a:cubicBezTo>
                  <a:cubicBezTo>
                    <a:pt x="507" y="932"/>
                    <a:pt x="527" y="941"/>
                    <a:pt x="548" y="941"/>
                  </a:cubicBezTo>
                  <a:cubicBezTo>
                    <a:pt x="596" y="941"/>
                    <a:pt x="646" y="890"/>
                    <a:pt x="612" y="840"/>
                  </a:cubicBezTo>
                  <a:cubicBezTo>
                    <a:pt x="469" y="602"/>
                    <a:pt x="327" y="363"/>
                    <a:pt x="208" y="125"/>
                  </a:cubicBezTo>
                  <a:cubicBezTo>
                    <a:pt x="184" y="101"/>
                    <a:pt x="160" y="54"/>
                    <a:pt x="136" y="30"/>
                  </a:cubicBezTo>
                  <a:cubicBezTo>
                    <a:pt x="122" y="9"/>
                    <a:pt x="104" y="0"/>
                    <a:pt x="8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
            <p:cNvSpPr/>
            <p:nvPr/>
          </p:nvSpPr>
          <p:spPr>
            <a:xfrm>
              <a:off x="7616057" y="3225964"/>
              <a:ext cx="22830" cy="15783"/>
            </a:xfrm>
            <a:custGeom>
              <a:rect b="b" l="l" r="r" t="t"/>
              <a:pathLst>
                <a:path extrusionOk="0" h="412" w="596">
                  <a:moveTo>
                    <a:pt x="429" y="1"/>
                  </a:moveTo>
                  <a:cubicBezTo>
                    <a:pt x="368" y="1"/>
                    <a:pt x="291" y="24"/>
                    <a:pt x="214" y="75"/>
                  </a:cubicBezTo>
                  <a:cubicBezTo>
                    <a:pt x="71" y="147"/>
                    <a:pt x="0" y="290"/>
                    <a:pt x="24" y="361"/>
                  </a:cubicBezTo>
                  <a:cubicBezTo>
                    <a:pt x="46" y="394"/>
                    <a:pt x="89" y="412"/>
                    <a:pt x="142" y="412"/>
                  </a:cubicBezTo>
                  <a:cubicBezTo>
                    <a:pt x="204" y="412"/>
                    <a:pt x="281" y="388"/>
                    <a:pt x="357" y="337"/>
                  </a:cubicBezTo>
                  <a:cubicBezTo>
                    <a:pt x="500" y="266"/>
                    <a:pt x="595" y="123"/>
                    <a:pt x="548" y="51"/>
                  </a:cubicBezTo>
                  <a:cubicBezTo>
                    <a:pt x="526" y="18"/>
                    <a:pt x="483" y="1"/>
                    <a:pt x="42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
            <p:cNvSpPr/>
            <p:nvPr/>
          </p:nvSpPr>
          <p:spPr>
            <a:xfrm>
              <a:off x="7617858" y="3226079"/>
              <a:ext cx="21029" cy="15591"/>
            </a:xfrm>
            <a:custGeom>
              <a:rect b="b" l="l" r="r" t="t"/>
              <a:pathLst>
                <a:path extrusionOk="0" h="407" w="549">
                  <a:moveTo>
                    <a:pt x="406" y="1"/>
                  </a:moveTo>
                  <a:cubicBezTo>
                    <a:pt x="406" y="1"/>
                    <a:pt x="406" y="25"/>
                    <a:pt x="406" y="25"/>
                  </a:cubicBezTo>
                  <a:cubicBezTo>
                    <a:pt x="453" y="96"/>
                    <a:pt x="358" y="215"/>
                    <a:pt x="215" y="310"/>
                  </a:cubicBezTo>
                  <a:cubicBezTo>
                    <a:pt x="144" y="358"/>
                    <a:pt x="72" y="382"/>
                    <a:pt x="1" y="382"/>
                  </a:cubicBezTo>
                  <a:cubicBezTo>
                    <a:pt x="18" y="399"/>
                    <a:pt x="46" y="407"/>
                    <a:pt x="82" y="407"/>
                  </a:cubicBezTo>
                  <a:cubicBezTo>
                    <a:pt x="147" y="407"/>
                    <a:pt x="233" y="380"/>
                    <a:pt x="310" y="334"/>
                  </a:cubicBezTo>
                  <a:cubicBezTo>
                    <a:pt x="453" y="263"/>
                    <a:pt x="548" y="120"/>
                    <a:pt x="501" y="48"/>
                  </a:cubicBezTo>
                  <a:cubicBezTo>
                    <a:pt x="477" y="25"/>
                    <a:pt x="453" y="1"/>
                    <a:pt x="40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
            <p:cNvSpPr/>
            <p:nvPr/>
          </p:nvSpPr>
          <p:spPr>
            <a:xfrm>
              <a:off x="7666735" y="3232054"/>
              <a:ext cx="22906" cy="37158"/>
            </a:xfrm>
            <a:custGeom>
              <a:rect b="b" l="l" r="r" t="t"/>
              <a:pathLst>
                <a:path extrusionOk="0" h="970" w="598">
                  <a:moveTo>
                    <a:pt x="523" y="0"/>
                  </a:moveTo>
                  <a:cubicBezTo>
                    <a:pt x="502" y="0"/>
                    <a:pt x="480" y="10"/>
                    <a:pt x="463" y="35"/>
                  </a:cubicBezTo>
                  <a:cubicBezTo>
                    <a:pt x="344" y="273"/>
                    <a:pt x="201" y="512"/>
                    <a:pt x="82" y="774"/>
                  </a:cubicBezTo>
                  <a:cubicBezTo>
                    <a:pt x="58" y="797"/>
                    <a:pt x="58" y="845"/>
                    <a:pt x="34" y="869"/>
                  </a:cubicBezTo>
                  <a:cubicBezTo>
                    <a:pt x="1" y="919"/>
                    <a:pt x="50" y="970"/>
                    <a:pt x="99" y="970"/>
                  </a:cubicBezTo>
                  <a:cubicBezTo>
                    <a:pt x="120" y="970"/>
                    <a:pt x="140" y="961"/>
                    <a:pt x="154" y="940"/>
                  </a:cubicBezTo>
                  <a:cubicBezTo>
                    <a:pt x="273" y="678"/>
                    <a:pt x="392" y="440"/>
                    <a:pt x="535" y="202"/>
                  </a:cubicBezTo>
                  <a:cubicBezTo>
                    <a:pt x="535" y="154"/>
                    <a:pt x="558" y="131"/>
                    <a:pt x="582" y="83"/>
                  </a:cubicBezTo>
                  <a:cubicBezTo>
                    <a:pt x="598" y="36"/>
                    <a:pt x="563" y="0"/>
                    <a:pt x="52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
            <p:cNvSpPr/>
            <p:nvPr/>
          </p:nvSpPr>
          <p:spPr>
            <a:xfrm>
              <a:off x="7676235" y="3224278"/>
              <a:ext cx="23749" cy="14863"/>
            </a:xfrm>
            <a:custGeom>
              <a:rect b="b" l="l" r="r" t="t"/>
              <a:pathLst>
                <a:path extrusionOk="0" h="388" w="620">
                  <a:moveTo>
                    <a:pt x="170" y="0"/>
                  </a:moveTo>
                  <a:cubicBezTo>
                    <a:pt x="108" y="0"/>
                    <a:pt x="60" y="24"/>
                    <a:pt x="48" y="72"/>
                  </a:cubicBezTo>
                  <a:cubicBezTo>
                    <a:pt x="1" y="143"/>
                    <a:pt x="96" y="262"/>
                    <a:pt x="239" y="334"/>
                  </a:cubicBezTo>
                  <a:cubicBezTo>
                    <a:pt x="310" y="369"/>
                    <a:pt x="382" y="387"/>
                    <a:pt x="441" y="387"/>
                  </a:cubicBezTo>
                  <a:cubicBezTo>
                    <a:pt x="501" y="387"/>
                    <a:pt x="549" y="369"/>
                    <a:pt x="572" y="334"/>
                  </a:cubicBezTo>
                  <a:cubicBezTo>
                    <a:pt x="620" y="262"/>
                    <a:pt x="525" y="143"/>
                    <a:pt x="382" y="72"/>
                  </a:cubicBezTo>
                  <a:cubicBezTo>
                    <a:pt x="310" y="24"/>
                    <a:pt x="233" y="0"/>
                    <a:pt x="17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
            <p:cNvSpPr/>
            <p:nvPr/>
          </p:nvSpPr>
          <p:spPr>
            <a:xfrm>
              <a:off x="7677154" y="3226998"/>
              <a:ext cx="21949" cy="12143"/>
            </a:xfrm>
            <a:custGeom>
              <a:rect b="b" l="l" r="r" t="t"/>
              <a:pathLst>
                <a:path extrusionOk="0" h="317" w="573">
                  <a:moveTo>
                    <a:pt x="1" y="1"/>
                  </a:moveTo>
                  <a:cubicBezTo>
                    <a:pt x="1" y="96"/>
                    <a:pt x="72" y="191"/>
                    <a:pt x="215" y="263"/>
                  </a:cubicBezTo>
                  <a:cubicBezTo>
                    <a:pt x="286" y="298"/>
                    <a:pt x="358" y="316"/>
                    <a:pt x="417" y="316"/>
                  </a:cubicBezTo>
                  <a:cubicBezTo>
                    <a:pt x="477" y="316"/>
                    <a:pt x="525" y="298"/>
                    <a:pt x="548" y="263"/>
                  </a:cubicBezTo>
                  <a:cubicBezTo>
                    <a:pt x="572" y="239"/>
                    <a:pt x="548" y="191"/>
                    <a:pt x="525" y="144"/>
                  </a:cubicBezTo>
                  <a:cubicBezTo>
                    <a:pt x="525" y="144"/>
                    <a:pt x="525" y="167"/>
                    <a:pt x="525" y="167"/>
                  </a:cubicBezTo>
                  <a:cubicBezTo>
                    <a:pt x="501" y="203"/>
                    <a:pt x="453" y="221"/>
                    <a:pt x="394" y="221"/>
                  </a:cubicBezTo>
                  <a:cubicBezTo>
                    <a:pt x="334" y="221"/>
                    <a:pt x="263" y="203"/>
                    <a:pt x="191" y="167"/>
                  </a:cubicBezTo>
                  <a:cubicBezTo>
                    <a:pt x="96" y="120"/>
                    <a:pt x="48" y="72"/>
                    <a:pt x="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
            <p:cNvSpPr/>
            <p:nvPr/>
          </p:nvSpPr>
          <p:spPr>
            <a:xfrm>
              <a:off x="7694161" y="3282237"/>
              <a:ext cx="39148" cy="21874"/>
            </a:xfrm>
            <a:custGeom>
              <a:rect b="b" l="l" r="r" t="t"/>
              <a:pathLst>
                <a:path extrusionOk="0" h="571" w="1022">
                  <a:moveTo>
                    <a:pt x="946" y="0"/>
                  </a:moveTo>
                  <a:cubicBezTo>
                    <a:pt x="936" y="0"/>
                    <a:pt x="926" y="4"/>
                    <a:pt x="914" y="11"/>
                  </a:cubicBezTo>
                  <a:lnTo>
                    <a:pt x="176" y="392"/>
                  </a:lnTo>
                  <a:cubicBezTo>
                    <a:pt x="152" y="392"/>
                    <a:pt x="104" y="416"/>
                    <a:pt x="81" y="440"/>
                  </a:cubicBezTo>
                  <a:cubicBezTo>
                    <a:pt x="1" y="480"/>
                    <a:pt x="38" y="570"/>
                    <a:pt x="94" y="570"/>
                  </a:cubicBezTo>
                  <a:cubicBezTo>
                    <a:pt x="105" y="570"/>
                    <a:pt x="117" y="567"/>
                    <a:pt x="128" y="559"/>
                  </a:cubicBezTo>
                  <a:lnTo>
                    <a:pt x="866" y="178"/>
                  </a:lnTo>
                  <a:cubicBezTo>
                    <a:pt x="890" y="154"/>
                    <a:pt x="938" y="130"/>
                    <a:pt x="962" y="130"/>
                  </a:cubicBezTo>
                  <a:cubicBezTo>
                    <a:pt x="1022" y="90"/>
                    <a:pt x="998" y="0"/>
                    <a:pt x="94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
            <p:cNvSpPr/>
            <p:nvPr/>
          </p:nvSpPr>
          <p:spPr>
            <a:xfrm>
              <a:off x="7724576" y="3272431"/>
              <a:ext cx="16471" cy="21376"/>
            </a:xfrm>
            <a:custGeom>
              <a:rect b="b" l="l" r="r" t="t"/>
              <a:pathLst>
                <a:path extrusionOk="0" h="558" w="430">
                  <a:moveTo>
                    <a:pt x="101" y="1"/>
                  </a:moveTo>
                  <a:cubicBezTo>
                    <a:pt x="91" y="1"/>
                    <a:pt x="81" y="2"/>
                    <a:pt x="72" y="5"/>
                  </a:cubicBezTo>
                  <a:cubicBezTo>
                    <a:pt x="1" y="53"/>
                    <a:pt x="1" y="196"/>
                    <a:pt x="72" y="363"/>
                  </a:cubicBezTo>
                  <a:cubicBezTo>
                    <a:pt x="135" y="487"/>
                    <a:pt x="233" y="558"/>
                    <a:pt x="321" y="558"/>
                  </a:cubicBezTo>
                  <a:cubicBezTo>
                    <a:pt x="334" y="558"/>
                    <a:pt x="346" y="556"/>
                    <a:pt x="358" y="553"/>
                  </a:cubicBezTo>
                  <a:cubicBezTo>
                    <a:pt x="430" y="505"/>
                    <a:pt x="430" y="363"/>
                    <a:pt x="334" y="220"/>
                  </a:cubicBezTo>
                  <a:cubicBezTo>
                    <a:pt x="272" y="74"/>
                    <a:pt x="173" y="1"/>
                    <a:pt x="10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
            <p:cNvSpPr/>
            <p:nvPr/>
          </p:nvSpPr>
          <p:spPr>
            <a:xfrm>
              <a:off x="7724576" y="3273542"/>
              <a:ext cx="15552" cy="20265"/>
            </a:xfrm>
            <a:custGeom>
              <a:rect b="b" l="l" r="r" t="t"/>
              <a:pathLst>
                <a:path extrusionOk="0" h="529" w="406">
                  <a:moveTo>
                    <a:pt x="49" y="0"/>
                  </a:moveTo>
                  <a:lnTo>
                    <a:pt x="49" y="0"/>
                  </a:lnTo>
                  <a:cubicBezTo>
                    <a:pt x="1" y="48"/>
                    <a:pt x="1" y="191"/>
                    <a:pt x="72" y="334"/>
                  </a:cubicBezTo>
                  <a:cubicBezTo>
                    <a:pt x="135" y="458"/>
                    <a:pt x="233" y="529"/>
                    <a:pt x="321" y="529"/>
                  </a:cubicBezTo>
                  <a:cubicBezTo>
                    <a:pt x="334" y="529"/>
                    <a:pt x="346" y="527"/>
                    <a:pt x="358" y="524"/>
                  </a:cubicBezTo>
                  <a:cubicBezTo>
                    <a:pt x="382" y="500"/>
                    <a:pt x="406" y="453"/>
                    <a:pt x="406" y="405"/>
                  </a:cubicBezTo>
                  <a:lnTo>
                    <a:pt x="406" y="405"/>
                  </a:lnTo>
                  <a:cubicBezTo>
                    <a:pt x="406" y="405"/>
                    <a:pt x="382" y="429"/>
                    <a:pt x="382" y="429"/>
                  </a:cubicBezTo>
                  <a:cubicBezTo>
                    <a:pt x="373" y="432"/>
                    <a:pt x="363" y="433"/>
                    <a:pt x="353" y="433"/>
                  </a:cubicBezTo>
                  <a:cubicBezTo>
                    <a:pt x="281" y="433"/>
                    <a:pt x="182" y="363"/>
                    <a:pt x="120" y="238"/>
                  </a:cubicBezTo>
                  <a:cubicBezTo>
                    <a:pt x="72" y="143"/>
                    <a:pt x="49" y="72"/>
                    <a:pt x="4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
            <p:cNvSpPr/>
            <p:nvPr/>
          </p:nvSpPr>
          <p:spPr>
            <a:xfrm>
              <a:off x="7719558" y="3324184"/>
              <a:ext cx="39148" cy="21874"/>
            </a:xfrm>
            <a:custGeom>
              <a:rect b="b" l="l" r="r" t="t"/>
              <a:pathLst>
                <a:path extrusionOk="0" h="571" w="1022">
                  <a:moveTo>
                    <a:pt x="928" y="1"/>
                  </a:moveTo>
                  <a:cubicBezTo>
                    <a:pt x="917" y="1"/>
                    <a:pt x="906" y="4"/>
                    <a:pt x="894" y="12"/>
                  </a:cubicBezTo>
                  <a:lnTo>
                    <a:pt x="156" y="393"/>
                  </a:lnTo>
                  <a:cubicBezTo>
                    <a:pt x="132" y="417"/>
                    <a:pt x="84" y="440"/>
                    <a:pt x="61" y="440"/>
                  </a:cubicBezTo>
                  <a:cubicBezTo>
                    <a:pt x="1" y="480"/>
                    <a:pt x="24" y="571"/>
                    <a:pt x="76" y="571"/>
                  </a:cubicBezTo>
                  <a:cubicBezTo>
                    <a:pt x="86" y="571"/>
                    <a:pt x="97" y="567"/>
                    <a:pt x="108" y="560"/>
                  </a:cubicBezTo>
                  <a:lnTo>
                    <a:pt x="846" y="178"/>
                  </a:lnTo>
                  <a:cubicBezTo>
                    <a:pt x="870" y="155"/>
                    <a:pt x="918" y="155"/>
                    <a:pt x="942" y="131"/>
                  </a:cubicBezTo>
                  <a:cubicBezTo>
                    <a:pt x="1022" y="91"/>
                    <a:pt x="984" y="1"/>
                    <a:pt x="9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
            <p:cNvSpPr/>
            <p:nvPr/>
          </p:nvSpPr>
          <p:spPr>
            <a:xfrm>
              <a:off x="7749206" y="3315029"/>
              <a:ext cx="16471" cy="21031"/>
            </a:xfrm>
            <a:custGeom>
              <a:rect b="b" l="l" r="r" t="t"/>
              <a:pathLst>
                <a:path extrusionOk="0" h="549" w="430">
                  <a:moveTo>
                    <a:pt x="114" y="0"/>
                  </a:moveTo>
                  <a:cubicBezTo>
                    <a:pt x="99" y="0"/>
                    <a:pt x="85" y="4"/>
                    <a:pt x="72" y="13"/>
                  </a:cubicBezTo>
                  <a:cubicBezTo>
                    <a:pt x="1" y="36"/>
                    <a:pt x="1" y="203"/>
                    <a:pt x="72" y="346"/>
                  </a:cubicBezTo>
                  <a:cubicBezTo>
                    <a:pt x="131" y="464"/>
                    <a:pt x="238" y="549"/>
                    <a:pt x="314" y="549"/>
                  </a:cubicBezTo>
                  <a:cubicBezTo>
                    <a:pt x="331" y="549"/>
                    <a:pt x="346" y="545"/>
                    <a:pt x="358" y="537"/>
                  </a:cubicBezTo>
                  <a:cubicBezTo>
                    <a:pt x="430" y="513"/>
                    <a:pt x="430" y="346"/>
                    <a:pt x="358" y="203"/>
                  </a:cubicBezTo>
                  <a:cubicBezTo>
                    <a:pt x="280" y="86"/>
                    <a:pt x="185" y="0"/>
                    <a:pt x="1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
            <p:cNvSpPr/>
            <p:nvPr/>
          </p:nvSpPr>
          <p:spPr>
            <a:xfrm>
              <a:off x="7749206" y="3315488"/>
              <a:ext cx="15552" cy="20571"/>
            </a:xfrm>
            <a:custGeom>
              <a:rect b="b" l="l" r="r" t="t"/>
              <a:pathLst>
                <a:path extrusionOk="0" h="537" w="406">
                  <a:moveTo>
                    <a:pt x="49" y="1"/>
                  </a:moveTo>
                  <a:lnTo>
                    <a:pt x="49" y="1"/>
                  </a:lnTo>
                  <a:cubicBezTo>
                    <a:pt x="1" y="72"/>
                    <a:pt x="1" y="191"/>
                    <a:pt x="72" y="334"/>
                  </a:cubicBezTo>
                  <a:cubicBezTo>
                    <a:pt x="131" y="452"/>
                    <a:pt x="238" y="537"/>
                    <a:pt x="314" y="537"/>
                  </a:cubicBezTo>
                  <a:cubicBezTo>
                    <a:pt x="331" y="537"/>
                    <a:pt x="346" y="533"/>
                    <a:pt x="358" y="525"/>
                  </a:cubicBezTo>
                  <a:cubicBezTo>
                    <a:pt x="382" y="501"/>
                    <a:pt x="406" y="477"/>
                    <a:pt x="406" y="429"/>
                  </a:cubicBezTo>
                  <a:lnTo>
                    <a:pt x="382" y="429"/>
                  </a:lnTo>
                  <a:cubicBezTo>
                    <a:pt x="369" y="438"/>
                    <a:pt x="355" y="442"/>
                    <a:pt x="340" y="442"/>
                  </a:cubicBezTo>
                  <a:cubicBezTo>
                    <a:pt x="270" y="442"/>
                    <a:pt x="179" y="356"/>
                    <a:pt x="120" y="239"/>
                  </a:cubicBezTo>
                  <a:cubicBezTo>
                    <a:pt x="72" y="167"/>
                    <a:pt x="49" y="72"/>
                    <a:pt x="4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
            <p:cNvSpPr/>
            <p:nvPr/>
          </p:nvSpPr>
          <p:spPr>
            <a:xfrm>
              <a:off x="7739476" y="3379232"/>
              <a:ext cx="42365" cy="11224"/>
            </a:xfrm>
            <a:custGeom>
              <a:rect b="b" l="l" r="r" t="t"/>
              <a:pathLst>
                <a:path extrusionOk="0" h="293" w="1106">
                  <a:moveTo>
                    <a:pt x="91" y="1"/>
                  </a:moveTo>
                  <a:cubicBezTo>
                    <a:pt x="14" y="1"/>
                    <a:pt x="0" y="123"/>
                    <a:pt x="88" y="123"/>
                  </a:cubicBezTo>
                  <a:lnTo>
                    <a:pt x="898" y="266"/>
                  </a:lnTo>
                  <a:cubicBezTo>
                    <a:pt x="922" y="289"/>
                    <a:pt x="969" y="289"/>
                    <a:pt x="1017" y="289"/>
                  </a:cubicBezTo>
                  <a:cubicBezTo>
                    <a:pt x="1023" y="292"/>
                    <a:pt x="1030" y="293"/>
                    <a:pt x="1035" y="293"/>
                  </a:cubicBezTo>
                  <a:cubicBezTo>
                    <a:pt x="1092" y="293"/>
                    <a:pt x="1106" y="192"/>
                    <a:pt x="1041" y="170"/>
                  </a:cubicBezTo>
                  <a:lnTo>
                    <a:pt x="231" y="27"/>
                  </a:lnTo>
                  <a:cubicBezTo>
                    <a:pt x="184" y="4"/>
                    <a:pt x="136" y="4"/>
                    <a:pt x="112" y="4"/>
                  </a:cubicBezTo>
                  <a:cubicBezTo>
                    <a:pt x="105" y="2"/>
                    <a:pt x="98" y="1"/>
                    <a:pt x="91"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
            <p:cNvSpPr/>
            <p:nvPr/>
          </p:nvSpPr>
          <p:spPr>
            <a:xfrm>
              <a:off x="7774755" y="3377393"/>
              <a:ext cx="13713" cy="22985"/>
            </a:xfrm>
            <a:custGeom>
              <a:rect b="b" l="l" r="r" t="t"/>
              <a:pathLst>
                <a:path extrusionOk="0" h="600" w="358">
                  <a:moveTo>
                    <a:pt x="214" y="1"/>
                  </a:moveTo>
                  <a:cubicBezTo>
                    <a:pt x="128" y="1"/>
                    <a:pt x="46" y="114"/>
                    <a:pt x="25" y="266"/>
                  </a:cubicBezTo>
                  <a:cubicBezTo>
                    <a:pt x="1" y="433"/>
                    <a:pt x="48" y="576"/>
                    <a:pt x="120" y="599"/>
                  </a:cubicBezTo>
                  <a:cubicBezTo>
                    <a:pt x="215" y="599"/>
                    <a:pt x="287" y="480"/>
                    <a:pt x="334" y="314"/>
                  </a:cubicBezTo>
                  <a:cubicBezTo>
                    <a:pt x="358" y="171"/>
                    <a:pt x="310" y="4"/>
                    <a:pt x="239" y="4"/>
                  </a:cubicBezTo>
                  <a:cubicBezTo>
                    <a:pt x="231" y="2"/>
                    <a:pt x="223" y="1"/>
                    <a:pt x="21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
            <p:cNvSpPr/>
            <p:nvPr/>
          </p:nvSpPr>
          <p:spPr>
            <a:xfrm>
              <a:off x="7774755" y="3377546"/>
              <a:ext cx="9155" cy="22831"/>
            </a:xfrm>
            <a:custGeom>
              <a:rect b="b" l="l" r="r" t="t"/>
              <a:pathLst>
                <a:path extrusionOk="0" h="596" w="239">
                  <a:moveTo>
                    <a:pt x="215" y="0"/>
                  </a:moveTo>
                  <a:cubicBezTo>
                    <a:pt x="120" y="0"/>
                    <a:pt x="48" y="119"/>
                    <a:pt x="25" y="262"/>
                  </a:cubicBezTo>
                  <a:cubicBezTo>
                    <a:pt x="1" y="429"/>
                    <a:pt x="48" y="572"/>
                    <a:pt x="120" y="595"/>
                  </a:cubicBezTo>
                  <a:cubicBezTo>
                    <a:pt x="167" y="595"/>
                    <a:pt x="191" y="572"/>
                    <a:pt x="239" y="524"/>
                  </a:cubicBezTo>
                  <a:cubicBezTo>
                    <a:pt x="223" y="524"/>
                    <a:pt x="218" y="535"/>
                    <a:pt x="216" y="535"/>
                  </a:cubicBezTo>
                  <a:cubicBezTo>
                    <a:pt x="215" y="535"/>
                    <a:pt x="215" y="532"/>
                    <a:pt x="215" y="524"/>
                  </a:cubicBezTo>
                  <a:cubicBezTo>
                    <a:pt x="120" y="524"/>
                    <a:pt x="72" y="381"/>
                    <a:pt x="120" y="214"/>
                  </a:cubicBezTo>
                  <a:cubicBezTo>
                    <a:pt x="120" y="119"/>
                    <a:pt x="167" y="48"/>
                    <a:pt x="21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
            <p:cNvSpPr/>
            <p:nvPr/>
          </p:nvSpPr>
          <p:spPr>
            <a:xfrm>
              <a:off x="7719711" y="3407235"/>
              <a:ext cx="24439" cy="36239"/>
            </a:xfrm>
            <a:custGeom>
              <a:rect b="b" l="l" r="r" t="t"/>
              <a:pathLst>
                <a:path extrusionOk="0" h="946" w="638">
                  <a:moveTo>
                    <a:pt x="89" y="0"/>
                  </a:moveTo>
                  <a:cubicBezTo>
                    <a:pt x="43" y="0"/>
                    <a:pt x="1" y="43"/>
                    <a:pt x="33" y="106"/>
                  </a:cubicBezTo>
                  <a:cubicBezTo>
                    <a:pt x="176" y="344"/>
                    <a:pt x="295" y="582"/>
                    <a:pt x="438" y="821"/>
                  </a:cubicBezTo>
                  <a:cubicBezTo>
                    <a:pt x="461" y="844"/>
                    <a:pt x="485" y="868"/>
                    <a:pt x="509" y="916"/>
                  </a:cubicBezTo>
                  <a:cubicBezTo>
                    <a:pt x="516" y="937"/>
                    <a:pt x="531" y="945"/>
                    <a:pt x="548" y="945"/>
                  </a:cubicBezTo>
                  <a:cubicBezTo>
                    <a:pt x="588" y="945"/>
                    <a:pt x="638" y="895"/>
                    <a:pt x="604" y="844"/>
                  </a:cubicBezTo>
                  <a:cubicBezTo>
                    <a:pt x="485" y="606"/>
                    <a:pt x="342" y="368"/>
                    <a:pt x="199" y="130"/>
                  </a:cubicBezTo>
                  <a:cubicBezTo>
                    <a:pt x="176" y="106"/>
                    <a:pt x="176" y="59"/>
                    <a:pt x="152" y="35"/>
                  </a:cubicBezTo>
                  <a:cubicBezTo>
                    <a:pt x="136" y="11"/>
                    <a:pt x="112" y="0"/>
                    <a:pt x="8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
            <p:cNvSpPr/>
            <p:nvPr/>
          </p:nvSpPr>
          <p:spPr>
            <a:xfrm>
              <a:off x="7730972" y="3435774"/>
              <a:ext cx="22868" cy="15515"/>
            </a:xfrm>
            <a:custGeom>
              <a:rect b="b" l="l" r="r" t="t"/>
              <a:pathLst>
                <a:path extrusionOk="0" h="405" w="597">
                  <a:moveTo>
                    <a:pt x="443" y="1"/>
                  </a:moveTo>
                  <a:cubicBezTo>
                    <a:pt x="375" y="1"/>
                    <a:pt x="292" y="25"/>
                    <a:pt x="215" y="76"/>
                  </a:cubicBezTo>
                  <a:cubicBezTo>
                    <a:pt x="72" y="147"/>
                    <a:pt x="1" y="266"/>
                    <a:pt x="48" y="361"/>
                  </a:cubicBezTo>
                  <a:cubicBezTo>
                    <a:pt x="58" y="391"/>
                    <a:pt x="93" y="404"/>
                    <a:pt x="141" y="404"/>
                  </a:cubicBezTo>
                  <a:cubicBezTo>
                    <a:pt x="208" y="404"/>
                    <a:pt x="299" y="379"/>
                    <a:pt x="382" y="338"/>
                  </a:cubicBezTo>
                  <a:cubicBezTo>
                    <a:pt x="525" y="242"/>
                    <a:pt x="596" y="123"/>
                    <a:pt x="572" y="52"/>
                  </a:cubicBezTo>
                  <a:cubicBezTo>
                    <a:pt x="550" y="19"/>
                    <a:pt x="502" y="1"/>
                    <a:pt x="44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
            <p:cNvSpPr/>
            <p:nvPr/>
          </p:nvSpPr>
          <p:spPr>
            <a:xfrm>
              <a:off x="7730972" y="3435621"/>
              <a:ext cx="21029" cy="15821"/>
            </a:xfrm>
            <a:custGeom>
              <a:rect b="b" l="l" r="r" t="t"/>
              <a:pathLst>
                <a:path extrusionOk="0" h="413" w="549">
                  <a:moveTo>
                    <a:pt x="447" y="1"/>
                  </a:moveTo>
                  <a:cubicBezTo>
                    <a:pt x="382" y="1"/>
                    <a:pt x="299" y="24"/>
                    <a:pt x="215" y="80"/>
                  </a:cubicBezTo>
                  <a:cubicBezTo>
                    <a:pt x="72" y="151"/>
                    <a:pt x="1" y="270"/>
                    <a:pt x="48" y="365"/>
                  </a:cubicBezTo>
                  <a:cubicBezTo>
                    <a:pt x="48" y="389"/>
                    <a:pt x="96" y="413"/>
                    <a:pt x="144" y="413"/>
                  </a:cubicBezTo>
                  <a:cubicBezTo>
                    <a:pt x="144" y="389"/>
                    <a:pt x="144" y="389"/>
                    <a:pt x="144" y="389"/>
                  </a:cubicBezTo>
                  <a:cubicBezTo>
                    <a:pt x="96" y="318"/>
                    <a:pt x="167" y="199"/>
                    <a:pt x="310" y="103"/>
                  </a:cubicBezTo>
                  <a:cubicBezTo>
                    <a:pt x="406" y="56"/>
                    <a:pt x="477" y="32"/>
                    <a:pt x="548" y="32"/>
                  </a:cubicBezTo>
                  <a:cubicBezTo>
                    <a:pt x="529" y="12"/>
                    <a:pt x="493" y="1"/>
                    <a:pt x="44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
            <p:cNvSpPr/>
            <p:nvPr/>
          </p:nvSpPr>
          <p:spPr>
            <a:xfrm>
              <a:off x="7680486" y="3406507"/>
              <a:ext cx="22906" cy="37158"/>
            </a:xfrm>
            <a:custGeom>
              <a:rect b="b" l="l" r="r" t="t"/>
              <a:pathLst>
                <a:path extrusionOk="0" h="970" w="598">
                  <a:moveTo>
                    <a:pt x="501" y="0"/>
                  </a:moveTo>
                  <a:cubicBezTo>
                    <a:pt x="483" y="0"/>
                    <a:pt x="468" y="9"/>
                    <a:pt x="461" y="30"/>
                  </a:cubicBezTo>
                  <a:cubicBezTo>
                    <a:pt x="318" y="292"/>
                    <a:pt x="199" y="530"/>
                    <a:pt x="80" y="768"/>
                  </a:cubicBezTo>
                  <a:cubicBezTo>
                    <a:pt x="57" y="816"/>
                    <a:pt x="33" y="840"/>
                    <a:pt x="33" y="863"/>
                  </a:cubicBezTo>
                  <a:cubicBezTo>
                    <a:pt x="1" y="927"/>
                    <a:pt x="43" y="969"/>
                    <a:pt x="89" y="969"/>
                  </a:cubicBezTo>
                  <a:cubicBezTo>
                    <a:pt x="112" y="969"/>
                    <a:pt x="136" y="959"/>
                    <a:pt x="152" y="935"/>
                  </a:cubicBezTo>
                  <a:cubicBezTo>
                    <a:pt x="271" y="697"/>
                    <a:pt x="390" y="435"/>
                    <a:pt x="509" y="197"/>
                  </a:cubicBezTo>
                  <a:cubicBezTo>
                    <a:pt x="533" y="173"/>
                    <a:pt x="557" y="125"/>
                    <a:pt x="580" y="101"/>
                  </a:cubicBezTo>
                  <a:cubicBezTo>
                    <a:pt x="597" y="51"/>
                    <a:pt x="543" y="0"/>
                    <a:pt x="50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
            <p:cNvSpPr/>
            <p:nvPr/>
          </p:nvSpPr>
          <p:spPr>
            <a:xfrm>
              <a:off x="7670757" y="3436617"/>
              <a:ext cx="22868" cy="14519"/>
            </a:xfrm>
            <a:custGeom>
              <a:rect b="b" l="l" r="r" t="t"/>
              <a:pathLst>
                <a:path extrusionOk="0" h="379" w="597">
                  <a:moveTo>
                    <a:pt x="156" y="0"/>
                  </a:moveTo>
                  <a:cubicBezTo>
                    <a:pt x="96" y="0"/>
                    <a:pt x="49" y="18"/>
                    <a:pt x="25" y="54"/>
                  </a:cubicBezTo>
                  <a:cubicBezTo>
                    <a:pt x="1" y="125"/>
                    <a:pt x="72" y="244"/>
                    <a:pt x="239" y="316"/>
                  </a:cubicBezTo>
                  <a:cubicBezTo>
                    <a:pt x="316" y="354"/>
                    <a:pt x="392" y="378"/>
                    <a:pt x="454" y="378"/>
                  </a:cubicBezTo>
                  <a:cubicBezTo>
                    <a:pt x="508" y="378"/>
                    <a:pt x="550" y="360"/>
                    <a:pt x="572" y="316"/>
                  </a:cubicBezTo>
                  <a:cubicBezTo>
                    <a:pt x="596" y="244"/>
                    <a:pt x="525" y="125"/>
                    <a:pt x="358" y="54"/>
                  </a:cubicBezTo>
                  <a:cubicBezTo>
                    <a:pt x="287" y="18"/>
                    <a:pt x="215" y="0"/>
                    <a:pt x="15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
            <p:cNvSpPr/>
            <p:nvPr/>
          </p:nvSpPr>
          <p:spPr>
            <a:xfrm>
              <a:off x="7671676" y="3436617"/>
              <a:ext cx="21949" cy="11186"/>
            </a:xfrm>
            <a:custGeom>
              <a:rect b="b" l="l" r="r" t="t"/>
              <a:pathLst>
                <a:path extrusionOk="0" h="292" w="573">
                  <a:moveTo>
                    <a:pt x="132" y="0"/>
                  </a:moveTo>
                  <a:cubicBezTo>
                    <a:pt x="72" y="0"/>
                    <a:pt x="25" y="18"/>
                    <a:pt x="1" y="54"/>
                  </a:cubicBezTo>
                  <a:cubicBezTo>
                    <a:pt x="1" y="77"/>
                    <a:pt x="1" y="125"/>
                    <a:pt x="25" y="173"/>
                  </a:cubicBezTo>
                  <a:cubicBezTo>
                    <a:pt x="25" y="149"/>
                    <a:pt x="25" y="149"/>
                    <a:pt x="25" y="149"/>
                  </a:cubicBezTo>
                  <a:cubicBezTo>
                    <a:pt x="48" y="113"/>
                    <a:pt x="96" y="95"/>
                    <a:pt x="159" y="95"/>
                  </a:cubicBezTo>
                  <a:cubicBezTo>
                    <a:pt x="221" y="95"/>
                    <a:pt x="298" y="113"/>
                    <a:pt x="382" y="149"/>
                  </a:cubicBezTo>
                  <a:cubicBezTo>
                    <a:pt x="453" y="196"/>
                    <a:pt x="525" y="244"/>
                    <a:pt x="548" y="292"/>
                  </a:cubicBezTo>
                  <a:cubicBezTo>
                    <a:pt x="572" y="220"/>
                    <a:pt x="477" y="125"/>
                    <a:pt x="334" y="54"/>
                  </a:cubicBezTo>
                  <a:cubicBezTo>
                    <a:pt x="263" y="18"/>
                    <a:pt x="191" y="0"/>
                    <a:pt x="13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
            <p:cNvSpPr/>
            <p:nvPr/>
          </p:nvSpPr>
          <p:spPr>
            <a:xfrm>
              <a:off x="7636551" y="3371647"/>
              <a:ext cx="39301" cy="21835"/>
            </a:xfrm>
            <a:custGeom>
              <a:rect b="b" l="l" r="r" t="t"/>
              <a:pathLst>
                <a:path extrusionOk="0" h="570" w="1026">
                  <a:moveTo>
                    <a:pt x="928" y="0"/>
                  </a:moveTo>
                  <a:cubicBezTo>
                    <a:pt x="917" y="0"/>
                    <a:pt x="905" y="3"/>
                    <a:pt x="894" y="11"/>
                  </a:cubicBezTo>
                  <a:lnTo>
                    <a:pt x="156" y="392"/>
                  </a:lnTo>
                  <a:cubicBezTo>
                    <a:pt x="132" y="416"/>
                    <a:pt x="108" y="440"/>
                    <a:pt x="60" y="440"/>
                  </a:cubicBezTo>
                  <a:cubicBezTo>
                    <a:pt x="1" y="480"/>
                    <a:pt x="41" y="570"/>
                    <a:pt x="98" y="570"/>
                  </a:cubicBezTo>
                  <a:cubicBezTo>
                    <a:pt x="109" y="570"/>
                    <a:pt x="120" y="567"/>
                    <a:pt x="132" y="559"/>
                  </a:cubicBezTo>
                  <a:lnTo>
                    <a:pt x="846" y="178"/>
                  </a:lnTo>
                  <a:cubicBezTo>
                    <a:pt x="894" y="154"/>
                    <a:pt x="918" y="154"/>
                    <a:pt x="965" y="130"/>
                  </a:cubicBezTo>
                  <a:cubicBezTo>
                    <a:pt x="1025" y="90"/>
                    <a:pt x="985" y="0"/>
                    <a:pt x="92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
            <p:cNvSpPr/>
            <p:nvPr/>
          </p:nvSpPr>
          <p:spPr>
            <a:xfrm>
              <a:off x="7629732" y="3381607"/>
              <a:ext cx="16433" cy="21069"/>
            </a:xfrm>
            <a:custGeom>
              <a:rect b="b" l="l" r="r" t="t"/>
              <a:pathLst>
                <a:path extrusionOk="0" h="550" w="429">
                  <a:moveTo>
                    <a:pt x="114" y="1"/>
                  </a:moveTo>
                  <a:cubicBezTo>
                    <a:pt x="99" y="1"/>
                    <a:pt x="84" y="5"/>
                    <a:pt x="72" y="13"/>
                  </a:cubicBezTo>
                  <a:cubicBezTo>
                    <a:pt x="0" y="61"/>
                    <a:pt x="0" y="204"/>
                    <a:pt x="72" y="346"/>
                  </a:cubicBezTo>
                  <a:cubicBezTo>
                    <a:pt x="130" y="464"/>
                    <a:pt x="222" y="549"/>
                    <a:pt x="292" y="549"/>
                  </a:cubicBezTo>
                  <a:cubicBezTo>
                    <a:pt x="307" y="549"/>
                    <a:pt x="321" y="545"/>
                    <a:pt x="334" y="537"/>
                  </a:cubicBezTo>
                  <a:cubicBezTo>
                    <a:pt x="429" y="513"/>
                    <a:pt x="429" y="346"/>
                    <a:pt x="334" y="204"/>
                  </a:cubicBezTo>
                  <a:cubicBezTo>
                    <a:pt x="275" y="86"/>
                    <a:pt x="184" y="1"/>
                    <a:pt x="11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
            <p:cNvSpPr/>
            <p:nvPr/>
          </p:nvSpPr>
          <p:spPr>
            <a:xfrm>
              <a:off x="7629732" y="3381607"/>
              <a:ext cx="16433" cy="20571"/>
            </a:xfrm>
            <a:custGeom>
              <a:rect b="b" l="l" r="r" t="t"/>
              <a:pathLst>
                <a:path extrusionOk="0" h="537" w="429">
                  <a:moveTo>
                    <a:pt x="114" y="1"/>
                  </a:moveTo>
                  <a:cubicBezTo>
                    <a:pt x="99" y="1"/>
                    <a:pt x="84" y="5"/>
                    <a:pt x="72" y="13"/>
                  </a:cubicBezTo>
                  <a:cubicBezTo>
                    <a:pt x="24" y="37"/>
                    <a:pt x="24" y="61"/>
                    <a:pt x="0" y="132"/>
                  </a:cubicBezTo>
                  <a:cubicBezTo>
                    <a:pt x="24" y="108"/>
                    <a:pt x="24" y="108"/>
                    <a:pt x="24" y="108"/>
                  </a:cubicBezTo>
                  <a:cubicBezTo>
                    <a:pt x="37" y="100"/>
                    <a:pt x="51" y="96"/>
                    <a:pt x="66" y="96"/>
                  </a:cubicBezTo>
                  <a:cubicBezTo>
                    <a:pt x="137" y="96"/>
                    <a:pt x="231" y="181"/>
                    <a:pt x="310" y="299"/>
                  </a:cubicBezTo>
                  <a:cubicBezTo>
                    <a:pt x="357" y="394"/>
                    <a:pt x="357" y="466"/>
                    <a:pt x="357" y="537"/>
                  </a:cubicBezTo>
                  <a:cubicBezTo>
                    <a:pt x="429" y="489"/>
                    <a:pt x="405" y="346"/>
                    <a:pt x="334" y="204"/>
                  </a:cubicBezTo>
                  <a:cubicBezTo>
                    <a:pt x="275" y="86"/>
                    <a:pt x="184" y="1"/>
                    <a:pt x="11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
            <p:cNvSpPr/>
            <p:nvPr/>
          </p:nvSpPr>
          <p:spPr>
            <a:xfrm>
              <a:off x="7611921" y="3329662"/>
              <a:ext cx="39301" cy="21874"/>
            </a:xfrm>
            <a:custGeom>
              <a:rect b="b" l="l" r="r" t="t"/>
              <a:pathLst>
                <a:path extrusionOk="0" h="571" w="1026">
                  <a:moveTo>
                    <a:pt x="928" y="1"/>
                  </a:moveTo>
                  <a:cubicBezTo>
                    <a:pt x="917" y="1"/>
                    <a:pt x="905" y="4"/>
                    <a:pt x="894" y="12"/>
                  </a:cubicBezTo>
                  <a:lnTo>
                    <a:pt x="156" y="393"/>
                  </a:lnTo>
                  <a:cubicBezTo>
                    <a:pt x="132" y="393"/>
                    <a:pt x="84" y="417"/>
                    <a:pt x="60" y="440"/>
                  </a:cubicBezTo>
                  <a:cubicBezTo>
                    <a:pt x="1" y="480"/>
                    <a:pt x="24" y="570"/>
                    <a:pt x="90" y="570"/>
                  </a:cubicBezTo>
                  <a:cubicBezTo>
                    <a:pt x="102" y="570"/>
                    <a:pt x="116" y="567"/>
                    <a:pt x="132" y="559"/>
                  </a:cubicBezTo>
                  <a:lnTo>
                    <a:pt x="846" y="178"/>
                  </a:lnTo>
                  <a:cubicBezTo>
                    <a:pt x="894" y="155"/>
                    <a:pt x="918" y="131"/>
                    <a:pt x="965" y="131"/>
                  </a:cubicBezTo>
                  <a:cubicBezTo>
                    <a:pt x="1025" y="91"/>
                    <a:pt x="985" y="1"/>
                    <a:pt x="9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
            <p:cNvSpPr/>
            <p:nvPr/>
          </p:nvSpPr>
          <p:spPr>
            <a:xfrm>
              <a:off x="7605102" y="3339660"/>
              <a:ext cx="16433" cy="21031"/>
            </a:xfrm>
            <a:custGeom>
              <a:rect b="b" l="l" r="r" t="t"/>
              <a:pathLst>
                <a:path extrusionOk="0" h="549" w="429">
                  <a:moveTo>
                    <a:pt x="114" y="0"/>
                  </a:moveTo>
                  <a:cubicBezTo>
                    <a:pt x="99" y="0"/>
                    <a:pt x="84" y="4"/>
                    <a:pt x="72" y="13"/>
                  </a:cubicBezTo>
                  <a:cubicBezTo>
                    <a:pt x="0" y="36"/>
                    <a:pt x="0" y="203"/>
                    <a:pt x="72" y="346"/>
                  </a:cubicBezTo>
                  <a:cubicBezTo>
                    <a:pt x="131" y="464"/>
                    <a:pt x="222" y="549"/>
                    <a:pt x="292" y="549"/>
                  </a:cubicBezTo>
                  <a:cubicBezTo>
                    <a:pt x="307" y="549"/>
                    <a:pt x="321" y="545"/>
                    <a:pt x="334" y="537"/>
                  </a:cubicBezTo>
                  <a:cubicBezTo>
                    <a:pt x="429" y="489"/>
                    <a:pt x="405" y="346"/>
                    <a:pt x="334" y="203"/>
                  </a:cubicBezTo>
                  <a:cubicBezTo>
                    <a:pt x="275" y="86"/>
                    <a:pt x="184" y="0"/>
                    <a:pt x="1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
            <p:cNvSpPr/>
            <p:nvPr/>
          </p:nvSpPr>
          <p:spPr>
            <a:xfrm>
              <a:off x="7605102" y="3339660"/>
              <a:ext cx="15552" cy="20571"/>
            </a:xfrm>
            <a:custGeom>
              <a:rect b="b" l="l" r="r" t="t"/>
              <a:pathLst>
                <a:path extrusionOk="0" h="537" w="406">
                  <a:moveTo>
                    <a:pt x="114" y="0"/>
                  </a:moveTo>
                  <a:cubicBezTo>
                    <a:pt x="99" y="0"/>
                    <a:pt x="84" y="4"/>
                    <a:pt x="72" y="13"/>
                  </a:cubicBezTo>
                  <a:cubicBezTo>
                    <a:pt x="24" y="13"/>
                    <a:pt x="24" y="60"/>
                    <a:pt x="0" y="108"/>
                  </a:cubicBezTo>
                  <a:lnTo>
                    <a:pt x="24" y="108"/>
                  </a:lnTo>
                  <a:cubicBezTo>
                    <a:pt x="37" y="99"/>
                    <a:pt x="51" y="95"/>
                    <a:pt x="66" y="95"/>
                  </a:cubicBezTo>
                  <a:cubicBezTo>
                    <a:pt x="137" y="95"/>
                    <a:pt x="231" y="181"/>
                    <a:pt x="310" y="298"/>
                  </a:cubicBezTo>
                  <a:cubicBezTo>
                    <a:pt x="334" y="370"/>
                    <a:pt x="357" y="465"/>
                    <a:pt x="357" y="537"/>
                  </a:cubicBezTo>
                  <a:cubicBezTo>
                    <a:pt x="405" y="465"/>
                    <a:pt x="405" y="346"/>
                    <a:pt x="334" y="203"/>
                  </a:cubicBezTo>
                  <a:cubicBezTo>
                    <a:pt x="275" y="86"/>
                    <a:pt x="184" y="0"/>
                    <a:pt x="1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
            <p:cNvSpPr/>
            <p:nvPr/>
          </p:nvSpPr>
          <p:spPr>
            <a:xfrm>
              <a:off x="7587750" y="3284459"/>
              <a:ext cx="42710" cy="12029"/>
            </a:xfrm>
            <a:custGeom>
              <a:rect b="b" l="l" r="r" t="t"/>
              <a:pathLst>
                <a:path extrusionOk="0" h="314" w="1115">
                  <a:moveTo>
                    <a:pt x="120" y="1"/>
                  </a:moveTo>
                  <a:cubicBezTo>
                    <a:pt x="25" y="1"/>
                    <a:pt x="1" y="120"/>
                    <a:pt x="96" y="144"/>
                  </a:cubicBezTo>
                  <a:lnTo>
                    <a:pt x="906" y="287"/>
                  </a:lnTo>
                  <a:cubicBezTo>
                    <a:pt x="930" y="311"/>
                    <a:pt x="977" y="311"/>
                    <a:pt x="1025" y="311"/>
                  </a:cubicBezTo>
                  <a:cubicBezTo>
                    <a:pt x="1030" y="312"/>
                    <a:pt x="1036" y="313"/>
                    <a:pt x="1040" y="313"/>
                  </a:cubicBezTo>
                  <a:cubicBezTo>
                    <a:pt x="1099" y="313"/>
                    <a:pt x="1115" y="191"/>
                    <a:pt x="1049" y="191"/>
                  </a:cubicBezTo>
                  <a:lnTo>
                    <a:pt x="239" y="25"/>
                  </a:lnTo>
                  <a:cubicBezTo>
                    <a:pt x="191" y="25"/>
                    <a:pt x="144" y="25"/>
                    <a:pt x="12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
            <p:cNvSpPr/>
            <p:nvPr/>
          </p:nvSpPr>
          <p:spPr>
            <a:xfrm>
              <a:off x="7581391" y="3275342"/>
              <a:ext cx="14633" cy="22984"/>
            </a:xfrm>
            <a:custGeom>
              <a:rect b="b" l="l" r="r" t="t"/>
              <a:pathLst>
                <a:path extrusionOk="0" h="600" w="382">
                  <a:moveTo>
                    <a:pt x="238" y="1"/>
                  </a:moveTo>
                  <a:cubicBezTo>
                    <a:pt x="167" y="1"/>
                    <a:pt x="72" y="120"/>
                    <a:pt x="48" y="287"/>
                  </a:cubicBezTo>
                  <a:cubicBezTo>
                    <a:pt x="0" y="429"/>
                    <a:pt x="48" y="572"/>
                    <a:pt x="143" y="596"/>
                  </a:cubicBezTo>
                  <a:cubicBezTo>
                    <a:pt x="149" y="598"/>
                    <a:pt x="155" y="599"/>
                    <a:pt x="162" y="599"/>
                  </a:cubicBezTo>
                  <a:cubicBezTo>
                    <a:pt x="230" y="599"/>
                    <a:pt x="312" y="487"/>
                    <a:pt x="333" y="334"/>
                  </a:cubicBezTo>
                  <a:cubicBezTo>
                    <a:pt x="381" y="168"/>
                    <a:pt x="333" y="25"/>
                    <a:pt x="23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
            <p:cNvSpPr/>
            <p:nvPr/>
          </p:nvSpPr>
          <p:spPr>
            <a:xfrm>
              <a:off x="7586831" y="3275342"/>
              <a:ext cx="9193" cy="22870"/>
            </a:xfrm>
            <a:custGeom>
              <a:rect b="b" l="l" r="r" t="t"/>
              <a:pathLst>
                <a:path extrusionOk="0" h="597" w="240">
                  <a:moveTo>
                    <a:pt x="96" y="1"/>
                  </a:moveTo>
                  <a:cubicBezTo>
                    <a:pt x="72" y="1"/>
                    <a:pt x="25" y="25"/>
                    <a:pt x="1" y="48"/>
                  </a:cubicBezTo>
                  <a:lnTo>
                    <a:pt x="25" y="48"/>
                  </a:lnTo>
                  <a:cubicBezTo>
                    <a:pt x="96" y="72"/>
                    <a:pt x="144" y="215"/>
                    <a:pt x="120" y="382"/>
                  </a:cubicBezTo>
                  <a:cubicBezTo>
                    <a:pt x="96" y="477"/>
                    <a:pt x="49" y="549"/>
                    <a:pt x="25" y="596"/>
                  </a:cubicBezTo>
                  <a:cubicBezTo>
                    <a:pt x="96" y="596"/>
                    <a:pt x="168" y="477"/>
                    <a:pt x="191" y="334"/>
                  </a:cubicBezTo>
                  <a:cubicBezTo>
                    <a:pt x="239" y="168"/>
                    <a:pt x="191" y="25"/>
                    <a:pt x="9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
            <p:cNvSpPr/>
            <p:nvPr/>
          </p:nvSpPr>
          <p:spPr>
            <a:xfrm>
              <a:off x="7614219" y="3255116"/>
              <a:ext cx="150539" cy="166025"/>
            </a:xfrm>
            <a:custGeom>
              <a:rect b="b" l="l" r="r" t="t"/>
              <a:pathLst>
                <a:path extrusionOk="0" h="4334" w="3930">
                  <a:moveTo>
                    <a:pt x="989" y="1"/>
                  </a:moveTo>
                  <a:cubicBezTo>
                    <a:pt x="889" y="1"/>
                    <a:pt x="789" y="24"/>
                    <a:pt x="691" y="76"/>
                  </a:cubicBezTo>
                  <a:cubicBezTo>
                    <a:pt x="691" y="76"/>
                    <a:pt x="0" y="410"/>
                    <a:pt x="358" y="1458"/>
                  </a:cubicBezTo>
                  <a:cubicBezTo>
                    <a:pt x="676" y="2393"/>
                    <a:pt x="1716" y="4333"/>
                    <a:pt x="2630" y="4333"/>
                  </a:cubicBezTo>
                  <a:cubicBezTo>
                    <a:pt x="2740" y="4333"/>
                    <a:pt x="2848" y="4305"/>
                    <a:pt x="2953" y="4244"/>
                  </a:cubicBezTo>
                  <a:cubicBezTo>
                    <a:pt x="3930" y="3672"/>
                    <a:pt x="2691" y="1696"/>
                    <a:pt x="2429" y="1219"/>
                  </a:cubicBezTo>
                  <a:cubicBezTo>
                    <a:pt x="2186" y="792"/>
                    <a:pt x="1577" y="1"/>
                    <a:pt x="98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
            <p:cNvSpPr/>
            <p:nvPr/>
          </p:nvSpPr>
          <p:spPr>
            <a:xfrm>
              <a:off x="7637930" y="3272124"/>
              <a:ext cx="28307" cy="20495"/>
            </a:xfrm>
            <a:custGeom>
              <a:rect b="b" l="l" r="r" t="t"/>
              <a:pathLst>
                <a:path extrusionOk="0" h="535" w="739">
                  <a:moveTo>
                    <a:pt x="482" y="0"/>
                  </a:moveTo>
                  <a:cubicBezTo>
                    <a:pt x="413" y="0"/>
                    <a:pt x="336" y="19"/>
                    <a:pt x="263" y="61"/>
                  </a:cubicBezTo>
                  <a:cubicBezTo>
                    <a:pt x="96" y="156"/>
                    <a:pt x="1" y="323"/>
                    <a:pt x="72" y="442"/>
                  </a:cubicBezTo>
                  <a:cubicBezTo>
                    <a:pt x="97" y="505"/>
                    <a:pt x="162" y="535"/>
                    <a:pt x="242" y="535"/>
                  </a:cubicBezTo>
                  <a:cubicBezTo>
                    <a:pt x="314" y="535"/>
                    <a:pt x="398" y="511"/>
                    <a:pt x="477" y="466"/>
                  </a:cubicBezTo>
                  <a:cubicBezTo>
                    <a:pt x="644" y="371"/>
                    <a:pt x="739" y="204"/>
                    <a:pt x="667" y="85"/>
                  </a:cubicBezTo>
                  <a:cubicBezTo>
                    <a:pt x="641" y="31"/>
                    <a:pt x="569" y="0"/>
                    <a:pt x="482"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5"/>
            <p:cNvSpPr/>
            <p:nvPr/>
          </p:nvSpPr>
          <p:spPr>
            <a:xfrm>
              <a:off x="7663479" y="3308210"/>
              <a:ext cx="27388" cy="17507"/>
            </a:xfrm>
            <a:custGeom>
              <a:rect b="b" l="l" r="r" t="t"/>
              <a:pathLst>
                <a:path extrusionOk="0" h="457" w="715">
                  <a:moveTo>
                    <a:pt x="358" y="0"/>
                  </a:moveTo>
                  <a:cubicBezTo>
                    <a:pt x="167" y="0"/>
                    <a:pt x="0" y="119"/>
                    <a:pt x="0" y="238"/>
                  </a:cubicBezTo>
                  <a:cubicBezTo>
                    <a:pt x="22" y="366"/>
                    <a:pt x="158" y="456"/>
                    <a:pt x="323" y="456"/>
                  </a:cubicBezTo>
                  <a:cubicBezTo>
                    <a:pt x="342" y="456"/>
                    <a:pt x="362" y="455"/>
                    <a:pt x="381" y="453"/>
                  </a:cubicBezTo>
                  <a:cubicBezTo>
                    <a:pt x="572" y="453"/>
                    <a:pt x="715" y="334"/>
                    <a:pt x="715" y="214"/>
                  </a:cubicBezTo>
                  <a:cubicBezTo>
                    <a:pt x="715" y="95"/>
                    <a:pt x="548" y="0"/>
                    <a:pt x="35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
            <p:cNvSpPr/>
            <p:nvPr/>
          </p:nvSpPr>
          <p:spPr>
            <a:xfrm>
              <a:off x="7670757" y="3343759"/>
              <a:ext cx="19229" cy="26585"/>
            </a:xfrm>
            <a:custGeom>
              <a:rect b="b" l="l" r="r" t="t"/>
              <a:pathLst>
                <a:path extrusionOk="0" h="694" w="502">
                  <a:moveTo>
                    <a:pt x="239" y="1"/>
                  </a:moveTo>
                  <a:cubicBezTo>
                    <a:pt x="96" y="1"/>
                    <a:pt x="1" y="168"/>
                    <a:pt x="25" y="358"/>
                  </a:cubicBezTo>
                  <a:cubicBezTo>
                    <a:pt x="25" y="536"/>
                    <a:pt x="129" y="694"/>
                    <a:pt x="240" y="694"/>
                  </a:cubicBezTo>
                  <a:cubicBezTo>
                    <a:pt x="248" y="694"/>
                    <a:pt x="255" y="693"/>
                    <a:pt x="263" y="692"/>
                  </a:cubicBezTo>
                  <a:cubicBezTo>
                    <a:pt x="382" y="692"/>
                    <a:pt x="501" y="525"/>
                    <a:pt x="477" y="334"/>
                  </a:cubicBezTo>
                  <a:cubicBezTo>
                    <a:pt x="477" y="144"/>
                    <a:pt x="358" y="1"/>
                    <a:pt x="23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
            <p:cNvSpPr/>
            <p:nvPr/>
          </p:nvSpPr>
          <p:spPr>
            <a:xfrm>
              <a:off x="7696306" y="3378006"/>
              <a:ext cx="28307" cy="20571"/>
            </a:xfrm>
            <a:custGeom>
              <a:rect b="b" l="l" r="r" t="t"/>
              <a:pathLst>
                <a:path extrusionOk="0" h="537" w="739">
                  <a:moveTo>
                    <a:pt x="473" y="1"/>
                  </a:moveTo>
                  <a:cubicBezTo>
                    <a:pt x="406" y="1"/>
                    <a:pt x="332" y="20"/>
                    <a:pt x="263" y="59"/>
                  </a:cubicBezTo>
                  <a:cubicBezTo>
                    <a:pt x="96" y="155"/>
                    <a:pt x="1" y="321"/>
                    <a:pt x="72" y="440"/>
                  </a:cubicBezTo>
                  <a:cubicBezTo>
                    <a:pt x="112" y="508"/>
                    <a:pt x="183" y="537"/>
                    <a:pt x="271" y="537"/>
                  </a:cubicBezTo>
                  <a:cubicBezTo>
                    <a:pt x="339" y="537"/>
                    <a:pt x="418" y="519"/>
                    <a:pt x="501" y="488"/>
                  </a:cubicBezTo>
                  <a:cubicBezTo>
                    <a:pt x="668" y="393"/>
                    <a:pt x="739" y="202"/>
                    <a:pt x="691" y="107"/>
                  </a:cubicBezTo>
                  <a:cubicBezTo>
                    <a:pt x="650" y="38"/>
                    <a:pt x="568" y="1"/>
                    <a:pt x="47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6" name="Google Shape;1316;p5"/>
          <p:cNvGrpSpPr/>
          <p:nvPr/>
        </p:nvGrpSpPr>
        <p:grpSpPr>
          <a:xfrm>
            <a:off x="6553520" y="1607294"/>
            <a:ext cx="2024075" cy="1208698"/>
            <a:chOff x="4415775" y="1189875"/>
            <a:chExt cx="873425" cy="521575"/>
          </a:xfrm>
        </p:grpSpPr>
        <p:sp>
          <p:nvSpPr>
            <p:cNvPr id="1317" name="Google Shape;1317;p5"/>
            <p:cNvSpPr/>
            <p:nvPr/>
          </p:nvSpPr>
          <p:spPr>
            <a:xfrm>
              <a:off x="4415775" y="1189875"/>
              <a:ext cx="873425" cy="521575"/>
            </a:xfrm>
            <a:custGeom>
              <a:rect b="b" l="l" r="r" t="t"/>
              <a:pathLst>
                <a:path extrusionOk="0" h="20863" w="34937">
                  <a:moveTo>
                    <a:pt x="0" y="1"/>
                  </a:moveTo>
                  <a:lnTo>
                    <a:pt x="0" y="20862"/>
                  </a:lnTo>
                  <a:lnTo>
                    <a:pt x="34936" y="20862"/>
                  </a:lnTo>
                  <a:lnTo>
                    <a:pt x="3493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
            <p:cNvSpPr/>
            <p:nvPr/>
          </p:nvSpPr>
          <p:spPr>
            <a:xfrm>
              <a:off x="4415775" y="1189875"/>
              <a:ext cx="873425" cy="71475"/>
            </a:xfrm>
            <a:custGeom>
              <a:rect b="b" l="l" r="r" t="t"/>
              <a:pathLst>
                <a:path extrusionOk="0" h="2859" w="34937">
                  <a:moveTo>
                    <a:pt x="0" y="1"/>
                  </a:moveTo>
                  <a:lnTo>
                    <a:pt x="0" y="2859"/>
                  </a:lnTo>
                  <a:lnTo>
                    <a:pt x="34936" y="2859"/>
                  </a:lnTo>
                  <a:lnTo>
                    <a:pt x="349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
            <p:cNvSpPr/>
            <p:nvPr/>
          </p:nvSpPr>
          <p:spPr>
            <a:xfrm>
              <a:off x="4437800" y="1215475"/>
              <a:ext cx="22050" cy="21475"/>
            </a:xfrm>
            <a:custGeom>
              <a:rect b="b" l="l" r="r" t="t"/>
              <a:pathLst>
                <a:path extrusionOk="0" h="859" w="882">
                  <a:moveTo>
                    <a:pt x="429" y="1"/>
                  </a:moveTo>
                  <a:cubicBezTo>
                    <a:pt x="191" y="1"/>
                    <a:pt x="0" y="191"/>
                    <a:pt x="0" y="430"/>
                  </a:cubicBezTo>
                  <a:cubicBezTo>
                    <a:pt x="0" y="668"/>
                    <a:pt x="191" y="858"/>
                    <a:pt x="429" y="858"/>
                  </a:cubicBezTo>
                  <a:cubicBezTo>
                    <a:pt x="667" y="858"/>
                    <a:pt x="882" y="668"/>
                    <a:pt x="882" y="430"/>
                  </a:cubicBezTo>
                  <a:cubicBezTo>
                    <a:pt x="882" y="191"/>
                    <a:pt x="667" y="1"/>
                    <a:pt x="42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
            <p:cNvSpPr/>
            <p:nvPr/>
          </p:nvSpPr>
          <p:spPr>
            <a:xfrm>
              <a:off x="4476500" y="1215475"/>
              <a:ext cx="21450" cy="21475"/>
            </a:xfrm>
            <a:custGeom>
              <a:rect b="b" l="l" r="r" t="t"/>
              <a:pathLst>
                <a:path extrusionOk="0" h="859" w="858">
                  <a:moveTo>
                    <a:pt x="429" y="1"/>
                  </a:moveTo>
                  <a:cubicBezTo>
                    <a:pt x="191" y="1"/>
                    <a:pt x="0" y="191"/>
                    <a:pt x="0" y="430"/>
                  </a:cubicBezTo>
                  <a:cubicBezTo>
                    <a:pt x="0" y="668"/>
                    <a:pt x="191" y="858"/>
                    <a:pt x="429" y="858"/>
                  </a:cubicBezTo>
                  <a:cubicBezTo>
                    <a:pt x="667" y="858"/>
                    <a:pt x="858" y="668"/>
                    <a:pt x="858" y="430"/>
                  </a:cubicBezTo>
                  <a:cubicBezTo>
                    <a:pt x="858" y="191"/>
                    <a:pt x="667" y="1"/>
                    <a:pt x="429"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
            <p:cNvSpPr/>
            <p:nvPr/>
          </p:nvSpPr>
          <p:spPr>
            <a:xfrm>
              <a:off x="4514600" y="1215475"/>
              <a:ext cx="22050" cy="21475"/>
            </a:xfrm>
            <a:custGeom>
              <a:rect b="b" l="l" r="r" t="t"/>
              <a:pathLst>
                <a:path extrusionOk="0" h="859" w="882">
                  <a:moveTo>
                    <a:pt x="453" y="1"/>
                  </a:moveTo>
                  <a:cubicBezTo>
                    <a:pt x="215" y="1"/>
                    <a:pt x="0" y="191"/>
                    <a:pt x="0" y="430"/>
                  </a:cubicBezTo>
                  <a:cubicBezTo>
                    <a:pt x="0" y="668"/>
                    <a:pt x="215" y="858"/>
                    <a:pt x="453" y="858"/>
                  </a:cubicBezTo>
                  <a:cubicBezTo>
                    <a:pt x="691" y="858"/>
                    <a:pt x="882" y="668"/>
                    <a:pt x="882" y="430"/>
                  </a:cubicBezTo>
                  <a:cubicBezTo>
                    <a:pt x="882" y="191"/>
                    <a:pt x="691" y="1"/>
                    <a:pt x="453"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
            <p:cNvSpPr/>
            <p:nvPr/>
          </p:nvSpPr>
          <p:spPr>
            <a:xfrm>
              <a:off x="4439575" y="1291700"/>
              <a:ext cx="825800" cy="394150"/>
            </a:xfrm>
            <a:custGeom>
              <a:rect b="b" l="l" r="r" t="t"/>
              <a:pathLst>
                <a:path extrusionOk="0" h="15766" w="33032">
                  <a:moveTo>
                    <a:pt x="1" y="0"/>
                  </a:moveTo>
                  <a:lnTo>
                    <a:pt x="1" y="15765"/>
                  </a:lnTo>
                  <a:lnTo>
                    <a:pt x="33032" y="15765"/>
                  </a:lnTo>
                  <a:lnTo>
                    <a:pt x="33032"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
            <p:cNvSpPr/>
            <p:nvPr/>
          </p:nvSpPr>
          <p:spPr>
            <a:xfrm>
              <a:off x="4511625" y="1360150"/>
              <a:ext cx="695400" cy="305450"/>
            </a:xfrm>
            <a:custGeom>
              <a:rect b="b" l="l" r="r" t="t"/>
              <a:pathLst>
                <a:path extrusionOk="0" h="12218" w="27816">
                  <a:moveTo>
                    <a:pt x="18361" y="310"/>
                  </a:moveTo>
                  <a:lnTo>
                    <a:pt x="20576" y="4145"/>
                  </a:lnTo>
                  <a:lnTo>
                    <a:pt x="18361" y="7979"/>
                  </a:lnTo>
                  <a:lnTo>
                    <a:pt x="13932" y="7979"/>
                  </a:lnTo>
                  <a:lnTo>
                    <a:pt x="11717" y="4145"/>
                  </a:lnTo>
                  <a:lnTo>
                    <a:pt x="13932" y="310"/>
                  </a:lnTo>
                  <a:close/>
                  <a:moveTo>
                    <a:pt x="0" y="1"/>
                  </a:moveTo>
                  <a:lnTo>
                    <a:pt x="0" y="310"/>
                  </a:lnTo>
                  <a:lnTo>
                    <a:pt x="4525" y="310"/>
                  </a:lnTo>
                  <a:lnTo>
                    <a:pt x="6740" y="4145"/>
                  </a:lnTo>
                  <a:lnTo>
                    <a:pt x="4525" y="7979"/>
                  </a:lnTo>
                  <a:lnTo>
                    <a:pt x="0" y="7979"/>
                  </a:lnTo>
                  <a:lnTo>
                    <a:pt x="0" y="8288"/>
                  </a:lnTo>
                  <a:lnTo>
                    <a:pt x="4525" y="8288"/>
                  </a:lnTo>
                  <a:lnTo>
                    <a:pt x="6788" y="12218"/>
                  </a:lnTo>
                  <a:lnTo>
                    <a:pt x="7049" y="12051"/>
                  </a:lnTo>
                  <a:lnTo>
                    <a:pt x="4787" y="8145"/>
                  </a:lnTo>
                  <a:lnTo>
                    <a:pt x="7026" y="4311"/>
                  </a:lnTo>
                  <a:lnTo>
                    <a:pt x="11455" y="4311"/>
                  </a:lnTo>
                  <a:lnTo>
                    <a:pt x="13694" y="8217"/>
                  </a:lnTo>
                  <a:lnTo>
                    <a:pt x="13718" y="8217"/>
                  </a:lnTo>
                  <a:lnTo>
                    <a:pt x="13765" y="8312"/>
                  </a:lnTo>
                  <a:lnTo>
                    <a:pt x="18361" y="8312"/>
                  </a:lnTo>
                  <a:lnTo>
                    <a:pt x="20624" y="12218"/>
                  </a:lnTo>
                  <a:lnTo>
                    <a:pt x="20886" y="12051"/>
                  </a:lnTo>
                  <a:lnTo>
                    <a:pt x="18623" y="8145"/>
                  </a:lnTo>
                  <a:lnTo>
                    <a:pt x="20838" y="4311"/>
                  </a:lnTo>
                  <a:lnTo>
                    <a:pt x="25268" y="4311"/>
                  </a:lnTo>
                  <a:lnTo>
                    <a:pt x="27530" y="8217"/>
                  </a:lnTo>
                  <a:lnTo>
                    <a:pt x="27816" y="8074"/>
                  </a:lnTo>
                  <a:lnTo>
                    <a:pt x="25458" y="4002"/>
                  </a:lnTo>
                  <a:lnTo>
                    <a:pt x="20862" y="4002"/>
                  </a:lnTo>
                  <a:lnTo>
                    <a:pt x="18552" y="1"/>
                  </a:lnTo>
                  <a:lnTo>
                    <a:pt x="13765" y="1"/>
                  </a:lnTo>
                  <a:lnTo>
                    <a:pt x="11455" y="4002"/>
                  </a:lnTo>
                  <a:lnTo>
                    <a:pt x="7026" y="4002"/>
                  </a:lnTo>
                  <a:lnTo>
                    <a:pt x="471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
            <p:cNvSpPr/>
            <p:nvPr/>
          </p:nvSpPr>
          <p:spPr>
            <a:xfrm>
              <a:off x="4607475" y="1544725"/>
              <a:ext cx="39325" cy="39900"/>
            </a:xfrm>
            <a:custGeom>
              <a:rect b="b" l="l" r="r" t="t"/>
              <a:pathLst>
                <a:path extrusionOk="0" h="1596" w="1573">
                  <a:moveTo>
                    <a:pt x="786" y="0"/>
                  </a:moveTo>
                  <a:cubicBezTo>
                    <a:pt x="358" y="0"/>
                    <a:pt x="1" y="357"/>
                    <a:pt x="1" y="786"/>
                  </a:cubicBezTo>
                  <a:cubicBezTo>
                    <a:pt x="1" y="1239"/>
                    <a:pt x="358"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
            <p:cNvSpPr/>
            <p:nvPr/>
          </p:nvSpPr>
          <p:spPr>
            <a:xfrm>
              <a:off x="4663450" y="1444100"/>
              <a:ext cx="39900" cy="39925"/>
            </a:xfrm>
            <a:custGeom>
              <a:rect b="b" l="l" r="r" t="t"/>
              <a:pathLst>
                <a:path extrusionOk="0" h="1597" w="1596">
                  <a:moveTo>
                    <a:pt x="786" y="1"/>
                  </a:moveTo>
                  <a:cubicBezTo>
                    <a:pt x="357" y="1"/>
                    <a:pt x="0" y="358"/>
                    <a:pt x="0" y="787"/>
                  </a:cubicBezTo>
                  <a:cubicBezTo>
                    <a:pt x="0" y="1239"/>
                    <a:pt x="357" y="1596"/>
                    <a:pt x="786" y="1596"/>
                  </a:cubicBezTo>
                  <a:cubicBezTo>
                    <a:pt x="1238" y="1596"/>
                    <a:pt x="1596" y="1239"/>
                    <a:pt x="1596" y="787"/>
                  </a:cubicBezTo>
                  <a:cubicBezTo>
                    <a:pt x="1596" y="358"/>
                    <a:pt x="1238" y="1"/>
                    <a:pt x="7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
            <p:cNvSpPr/>
            <p:nvPr/>
          </p:nvSpPr>
          <p:spPr>
            <a:xfrm>
              <a:off x="4607475" y="1344075"/>
              <a:ext cx="39325" cy="39925"/>
            </a:xfrm>
            <a:custGeom>
              <a:rect b="b" l="l" r="r" t="t"/>
              <a:pathLst>
                <a:path extrusionOk="0" h="1597" w="1573">
                  <a:moveTo>
                    <a:pt x="786" y="1"/>
                  </a:moveTo>
                  <a:cubicBezTo>
                    <a:pt x="358" y="1"/>
                    <a:pt x="1" y="358"/>
                    <a:pt x="1" y="811"/>
                  </a:cubicBezTo>
                  <a:cubicBezTo>
                    <a:pt x="1" y="1239"/>
                    <a:pt x="358" y="1596"/>
                    <a:pt x="786" y="1596"/>
                  </a:cubicBezTo>
                  <a:cubicBezTo>
                    <a:pt x="1215" y="1596"/>
                    <a:pt x="1572" y="1239"/>
                    <a:pt x="1572" y="811"/>
                  </a:cubicBezTo>
                  <a:cubicBezTo>
                    <a:pt x="1572" y="358"/>
                    <a:pt x="1215" y="1"/>
                    <a:pt x="7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
            <p:cNvSpPr/>
            <p:nvPr/>
          </p:nvSpPr>
          <p:spPr>
            <a:xfrm>
              <a:off x="4784900" y="1444100"/>
              <a:ext cx="39300" cy="39925"/>
            </a:xfrm>
            <a:custGeom>
              <a:rect b="b" l="l" r="r" t="t"/>
              <a:pathLst>
                <a:path extrusionOk="0" h="1597" w="1572">
                  <a:moveTo>
                    <a:pt x="786" y="1"/>
                  </a:moveTo>
                  <a:cubicBezTo>
                    <a:pt x="357" y="1"/>
                    <a:pt x="0" y="358"/>
                    <a:pt x="0" y="787"/>
                  </a:cubicBezTo>
                  <a:cubicBezTo>
                    <a:pt x="0" y="1239"/>
                    <a:pt x="357" y="1596"/>
                    <a:pt x="786" y="1596"/>
                  </a:cubicBezTo>
                  <a:cubicBezTo>
                    <a:pt x="1215" y="1596"/>
                    <a:pt x="1572" y="1239"/>
                    <a:pt x="1572" y="787"/>
                  </a:cubicBezTo>
                  <a:cubicBezTo>
                    <a:pt x="1572" y="358"/>
                    <a:pt x="1215" y="1"/>
                    <a:pt x="7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
            <p:cNvSpPr/>
            <p:nvPr/>
          </p:nvSpPr>
          <p:spPr>
            <a:xfrm>
              <a:off x="5011125" y="1444100"/>
              <a:ext cx="39325" cy="39925"/>
            </a:xfrm>
            <a:custGeom>
              <a:rect b="b" l="l" r="r" t="t"/>
              <a:pathLst>
                <a:path extrusionOk="0" h="1597" w="1573">
                  <a:moveTo>
                    <a:pt x="787" y="1"/>
                  </a:moveTo>
                  <a:cubicBezTo>
                    <a:pt x="358" y="1"/>
                    <a:pt x="1" y="358"/>
                    <a:pt x="1" y="787"/>
                  </a:cubicBezTo>
                  <a:cubicBezTo>
                    <a:pt x="1" y="1239"/>
                    <a:pt x="358" y="1596"/>
                    <a:pt x="787" y="1596"/>
                  </a:cubicBezTo>
                  <a:cubicBezTo>
                    <a:pt x="1215" y="1596"/>
                    <a:pt x="1572" y="1239"/>
                    <a:pt x="1572" y="787"/>
                  </a:cubicBezTo>
                  <a:cubicBezTo>
                    <a:pt x="1572" y="358"/>
                    <a:pt x="1215" y="1"/>
                    <a:pt x="78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
            <p:cNvSpPr/>
            <p:nvPr/>
          </p:nvSpPr>
          <p:spPr>
            <a:xfrm>
              <a:off x="4839675" y="1544725"/>
              <a:ext cx="39300" cy="39900"/>
            </a:xfrm>
            <a:custGeom>
              <a:rect b="b" l="l" r="r" t="t"/>
              <a:pathLst>
                <a:path extrusionOk="0" h="1596" w="1572">
                  <a:moveTo>
                    <a:pt x="786" y="0"/>
                  </a:moveTo>
                  <a:cubicBezTo>
                    <a:pt x="357" y="0"/>
                    <a:pt x="0" y="357"/>
                    <a:pt x="0" y="786"/>
                  </a:cubicBezTo>
                  <a:cubicBezTo>
                    <a:pt x="0" y="1239"/>
                    <a:pt x="357"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
            <p:cNvSpPr/>
            <p:nvPr/>
          </p:nvSpPr>
          <p:spPr>
            <a:xfrm>
              <a:off x="4952200" y="1544725"/>
              <a:ext cx="39900" cy="39900"/>
            </a:xfrm>
            <a:custGeom>
              <a:rect b="b" l="l" r="r" t="t"/>
              <a:pathLst>
                <a:path extrusionOk="0" h="1596" w="1596">
                  <a:moveTo>
                    <a:pt x="810" y="0"/>
                  </a:moveTo>
                  <a:cubicBezTo>
                    <a:pt x="357" y="0"/>
                    <a:pt x="0" y="357"/>
                    <a:pt x="0" y="786"/>
                  </a:cubicBezTo>
                  <a:cubicBezTo>
                    <a:pt x="0" y="1239"/>
                    <a:pt x="357" y="1596"/>
                    <a:pt x="810" y="1596"/>
                  </a:cubicBezTo>
                  <a:cubicBezTo>
                    <a:pt x="1238" y="1596"/>
                    <a:pt x="1596" y="1239"/>
                    <a:pt x="1596" y="786"/>
                  </a:cubicBezTo>
                  <a:cubicBezTo>
                    <a:pt x="1596" y="357"/>
                    <a:pt x="1238" y="0"/>
                    <a:pt x="810"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
            <p:cNvSpPr/>
            <p:nvPr/>
          </p:nvSpPr>
          <p:spPr>
            <a:xfrm>
              <a:off x="4839675" y="1340500"/>
              <a:ext cx="39300" cy="39325"/>
            </a:xfrm>
            <a:custGeom>
              <a:rect b="b" l="l" r="r" t="t"/>
              <a:pathLst>
                <a:path extrusionOk="0" h="1573" w="1572">
                  <a:moveTo>
                    <a:pt x="786" y="1"/>
                  </a:moveTo>
                  <a:cubicBezTo>
                    <a:pt x="357" y="1"/>
                    <a:pt x="0" y="358"/>
                    <a:pt x="0" y="787"/>
                  </a:cubicBezTo>
                  <a:cubicBezTo>
                    <a:pt x="0" y="1215"/>
                    <a:pt x="357" y="1573"/>
                    <a:pt x="786" y="1573"/>
                  </a:cubicBezTo>
                  <a:cubicBezTo>
                    <a:pt x="1215" y="1573"/>
                    <a:pt x="1572" y="1215"/>
                    <a:pt x="1572" y="787"/>
                  </a:cubicBezTo>
                  <a:cubicBezTo>
                    <a:pt x="1572" y="358"/>
                    <a:pt x="1215" y="1"/>
                    <a:pt x="7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
            <p:cNvSpPr/>
            <p:nvPr/>
          </p:nvSpPr>
          <p:spPr>
            <a:xfrm>
              <a:off x="4952200" y="1340500"/>
              <a:ext cx="39900" cy="39325"/>
            </a:xfrm>
            <a:custGeom>
              <a:rect b="b" l="l" r="r" t="t"/>
              <a:pathLst>
                <a:path extrusionOk="0" h="1573" w="1596">
                  <a:moveTo>
                    <a:pt x="810" y="1"/>
                  </a:moveTo>
                  <a:cubicBezTo>
                    <a:pt x="357" y="1"/>
                    <a:pt x="0" y="358"/>
                    <a:pt x="0" y="787"/>
                  </a:cubicBezTo>
                  <a:cubicBezTo>
                    <a:pt x="0" y="1215"/>
                    <a:pt x="357" y="1573"/>
                    <a:pt x="810" y="1573"/>
                  </a:cubicBezTo>
                  <a:cubicBezTo>
                    <a:pt x="1238" y="1573"/>
                    <a:pt x="1596" y="1215"/>
                    <a:pt x="1596" y="787"/>
                  </a:cubicBezTo>
                  <a:cubicBezTo>
                    <a:pt x="1596" y="358"/>
                    <a:pt x="1238" y="1"/>
                    <a:pt x="81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
            <p:cNvSpPr/>
            <p:nvPr/>
          </p:nvSpPr>
          <p:spPr>
            <a:xfrm>
              <a:off x="5130200" y="1444100"/>
              <a:ext cx="39925" cy="39925"/>
            </a:xfrm>
            <a:custGeom>
              <a:rect b="b" l="l" r="r" t="t"/>
              <a:pathLst>
                <a:path extrusionOk="0" h="1597" w="1597">
                  <a:moveTo>
                    <a:pt x="810" y="1"/>
                  </a:moveTo>
                  <a:cubicBezTo>
                    <a:pt x="358" y="1"/>
                    <a:pt x="1" y="358"/>
                    <a:pt x="1" y="787"/>
                  </a:cubicBezTo>
                  <a:cubicBezTo>
                    <a:pt x="1" y="1239"/>
                    <a:pt x="358" y="1596"/>
                    <a:pt x="810" y="1596"/>
                  </a:cubicBezTo>
                  <a:cubicBezTo>
                    <a:pt x="1239" y="1596"/>
                    <a:pt x="1596" y="1239"/>
                    <a:pt x="1596" y="787"/>
                  </a:cubicBezTo>
                  <a:cubicBezTo>
                    <a:pt x="1596" y="358"/>
                    <a:pt x="1239" y="1"/>
                    <a:pt x="81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4" name="Google Shape;1334;p5"/>
          <p:cNvGrpSpPr/>
          <p:nvPr/>
        </p:nvGrpSpPr>
        <p:grpSpPr>
          <a:xfrm>
            <a:off x="4433527" y="1963177"/>
            <a:ext cx="825541" cy="794588"/>
            <a:chOff x="5917275" y="1978725"/>
            <a:chExt cx="650750" cy="626350"/>
          </a:xfrm>
        </p:grpSpPr>
        <p:sp>
          <p:nvSpPr>
            <p:cNvPr id="1335" name="Google Shape;1335;p5"/>
            <p:cNvSpPr/>
            <p:nvPr/>
          </p:nvSpPr>
          <p:spPr>
            <a:xfrm>
              <a:off x="5917275" y="1978725"/>
              <a:ext cx="650750" cy="626350"/>
            </a:xfrm>
            <a:custGeom>
              <a:rect b="b" l="l" r="r" t="t"/>
              <a:pathLst>
                <a:path extrusionOk="0" h="25054" w="26030">
                  <a:moveTo>
                    <a:pt x="7049" y="1"/>
                  </a:moveTo>
                  <a:cubicBezTo>
                    <a:pt x="7049" y="1"/>
                    <a:pt x="7573" y="6550"/>
                    <a:pt x="1167" y="8407"/>
                  </a:cubicBezTo>
                  <a:cubicBezTo>
                    <a:pt x="1167" y="8407"/>
                    <a:pt x="0" y="18338"/>
                    <a:pt x="12908" y="24982"/>
                  </a:cubicBezTo>
                  <a:lnTo>
                    <a:pt x="13003" y="25054"/>
                  </a:lnTo>
                  <a:lnTo>
                    <a:pt x="13122" y="24982"/>
                  </a:lnTo>
                  <a:cubicBezTo>
                    <a:pt x="26030" y="18338"/>
                    <a:pt x="24863" y="8407"/>
                    <a:pt x="24863" y="8407"/>
                  </a:cubicBezTo>
                  <a:cubicBezTo>
                    <a:pt x="18457" y="6550"/>
                    <a:pt x="18957" y="1"/>
                    <a:pt x="189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
            <p:cNvSpPr/>
            <p:nvPr/>
          </p:nvSpPr>
          <p:spPr>
            <a:xfrm>
              <a:off x="5957750" y="2018025"/>
              <a:ext cx="569800" cy="547750"/>
            </a:xfrm>
            <a:custGeom>
              <a:rect b="b" l="l" r="r" t="t"/>
              <a:pathLst>
                <a:path extrusionOk="0" h="21910" w="22792">
                  <a:moveTo>
                    <a:pt x="6883" y="1"/>
                  </a:moveTo>
                  <a:cubicBezTo>
                    <a:pt x="6883" y="1"/>
                    <a:pt x="6621" y="6073"/>
                    <a:pt x="1025" y="7693"/>
                  </a:cubicBezTo>
                  <a:cubicBezTo>
                    <a:pt x="1025" y="7693"/>
                    <a:pt x="1" y="16028"/>
                    <a:pt x="11313" y="21862"/>
                  </a:cubicBezTo>
                  <a:lnTo>
                    <a:pt x="11384" y="21910"/>
                  </a:lnTo>
                  <a:lnTo>
                    <a:pt x="11479" y="21862"/>
                  </a:lnTo>
                  <a:cubicBezTo>
                    <a:pt x="22791" y="16028"/>
                    <a:pt x="21767" y="7693"/>
                    <a:pt x="21767" y="7693"/>
                  </a:cubicBezTo>
                  <a:cubicBezTo>
                    <a:pt x="16147" y="6073"/>
                    <a:pt x="15909" y="1"/>
                    <a:pt x="15909"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
            <p:cNvSpPr/>
            <p:nvPr/>
          </p:nvSpPr>
          <p:spPr>
            <a:xfrm>
              <a:off x="6090525" y="2122825"/>
              <a:ext cx="304250" cy="304250"/>
            </a:xfrm>
            <a:custGeom>
              <a:rect b="b" l="l" r="r" t="t"/>
              <a:pathLst>
                <a:path extrusionOk="0" h="12170" w="12170">
                  <a:moveTo>
                    <a:pt x="6073" y="0"/>
                  </a:moveTo>
                  <a:cubicBezTo>
                    <a:pt x="2715" y="0"/>
                    <a:pt x="0" y="2715"/>
                    <a:pt x="0" y="6073"/>
                  </a:cubicBezTo>
                  <a:cubicBezTo>
                    <a:pt x="0" y="9431"/>
                    <a:pt x="2715" y="12169"/>
                    <a:pt x="6073" y="12169"/>
                  </a:cubicBezTo>
                  <a:cubicBezTo>
                    <a:pt x="9431" y="12169"/>
                    <a:pt x="12170" y="9431"/>
                    <a:pt x="12170" y="6073"/>
                  </a:cubicBezTo>
                  <a:cubicBezTo>
                    <a:pt x="12170" y="2715"/>
                    <a:pt x="9431" y="0"/>
                    <a:pt x="60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
            <p:cNvSpPr/>
            <p:nvPr/>
          </p:nvSpPr>
          <p:spPr>
            <a:xfrm>
              <a:off x="6164950" y="2204975"/>
              <a:ext cx="155400" cy="155400"/>
            </a:xfrm>
            <a:custGeom>
              <a:rect b="b" l="l" r="r" t="t"/>
              <a:pathLst>
                <a:path extrusionOk="0" h="6216" w="6216">
                  <a:moveTo>
                    <a:pt x="1905" y="0"/>
                  </a:moveTo>
                  <a:lnTo>
                    <a:pt x="1905" y="1906"/>
                  </a:lnTo>
                  <a:lnTo>
                    <a:pt x="0" y="1906"/>
                  </a:lnTo>
                  <a:lnTo>
                    <a:pt x="0" y="4311"/>
                  </a:lnTo>
                  <a:lnTo>
                    <a:pt x="1905" y="4311"/>
                  </a:lnTo>
                  <a:lnTo>
                    <a:pt x="1905" y="6216"/>
                  </a:lnTo>
                  <a:lnTo>
                    <a:pt x="4311" y="6216"/>
                  </a:lnTo>
                  <a:lnTo>
                    <a:pt x="4311" y="4311"/>
                  </a:lnTo>
                  <a:lnTo>
                    <a:pt x="6216" y="4311"/>
                  </a:lnTo>
                  <a:lnTo>
                    <a:pt x="6216" y="1906"/>
                  </a:lnTo>
                  <a:lnTo>
                    <a:pt x="4311" y="1906"/>
                  </a:lnTo>
                  <a:lnTo>
                    <a:pt x="4311"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5"/>
          <p:cNvSpPr/>
          <p:nvPr/>
        </p:nvSpPr>
        <p:spPr>
          <a:xfrm>
            <a:off x="635326" y="5053300"/>
            <a:ext cx="786590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0" name="Google Shape;1340;p5"/>
          <p:cNvGrpSpPr/>
          <p:nvPr/>
        </p:nvGrpSpPr>
        <p:grpSpPr>
          <a:xfrm rot="-5400000">
            <a:off x="4043455" y="288459"/>
            <a:ext cx="861907" cy="1122771"/>
            <a:chOff x="758050" y="1451100"/>
            <a:chExt cx="553925" cy="721575"/>
          </a:xfrm>
        </p:grpSpPr>
        <p:sp>
          <p:nvSpPr>
            <p:cNvPr id="1341" name="Google Shape;1341;p5"/>
            <p:cNvSpPr/>
            <p:nvPr/>
          </p:nvSpPr>
          <p:spPr>
            <a:xfrm>
              <a:off x="871450" y="1756250"/>
              <a:ext cx="246575" cy="213150"/>
            </a:xfrm>
            <a:custGeom>
              <a:rect b="b" l="l" r="r" t="t"/>
              <a:pathLst>
                <a:path extrusionOk="0" h="8526" w="9863">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
            <p:cNvSpPr/>
            <p:nvPr/>
          </p:nvSpPr>
          <p:spPr>
            <a:xfrm>
              <a:off x="873100" y="1961175"/>
              <a:ext cx="244925" cy="211500"/>
            </a:xfrm>
            <a:custGeom>
              <a:rect b="b" l="l" r="r" t="t"/>
              <a:pathLst>
                <a:path extrusionOk="0" h="8460" w="9797">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
            <p:cNvSpPr/>
            <p:nvPr/>
          </p:nvSpPr>
          <p:spPr>
            <a:xfrm>
              <a:off x="1049525" y="1859250"/>
              <a:ext cx="244925" cy="211525"/>
            </a:xfrm>
            <a:custGeom>
              <a:rect b="b" l="l" r="r" t="t"/>
              <a:pathLst>
                <a:path extrusionOk="0" h="8461" w="9797">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
            <p:cNvSpPr/>
            <p:nvPr/>
          </p:nvSpPr>
          <p:spPr>
            <a:xfrm>
              <a:off x="758050" y="1656000"/>
              <a:ext cx="182475" cy="211500"/>
            </a:xfrm>
            <a:custGeom>
              <a:rect b="b" l="l" r="r" t="t"/>
              <a:pathLst>
                <a:path extrusionOk="0" h="8460" w="7299">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
            <p:cNvSpPr/>
            <p:nvPr/>
          </p:nvSpPr>
          <p:spPr>
            <a:xfrm>
              <a:off x="1049525" y="1653800"/>
              <a:ext cx="246550" cy="213700"/>
            </a:xfrm>
            <a:custGeom>
              <a:rect b="b" l="l" r="r" t="t"/>
              <a:pathLst>
                <a:path extrusionOk="0" h="8548" w="9862">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
            <p:cNvSpPr/>
            <p:nvPr/>
          </p:nvSpPr>
          <p:spPr>
            <a:xfrm>
              <a:off x="1049525" y="1451100"/>
              <a:ext cx="244925" cy="210950"/>
            </a:xfrm>
            <a:custGeom>
              <a:rect b="b" l="l" r="r" t="t"/>
              <a:pathLst>
                <a:path extrusionOk="0" h="8438" w="9797">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
            <p:cNvSpPr/>
            <p:nvPr/>
          </p:nvSpPr>
          <p:spPr>
            <a:xfrm>
              <a:off x="855575" y="1841725"/>
              <a:ext cx="42750" cy="42225"/>
            </a:xfrm>
            <a:custGeom>
              <a:rect b="b" l="l" r="r" t="t"/>
              <a:pathLst>
                <a:path extrusionOk="0" h="1689" w="171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
            <p:cNvSpPr/>
            <p:nvPr/>
          </p:nvSpPr>
          <p:spPr>
            <a:xfrm>
              <a:off x="1091700" y="1841725"/>
              <a:ext cx="42225" cy="42225"/>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
            <p:cNvSpPr/>
            <p:nvPr/>
          </p:nvSpPr>
          <p:spPr>
            <a:xfrm>
              <a:off x="913650" y="1944725"/>
              <a:ext cx="42750" cy="42750"/>
            </a:xfrm>
            <a:custGeom>
              <a:rect b="b" l="l" r="r" t="t"/>
              <a:pathLst>
                <a:path extrusionOk="0" h="1710" w="171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
            <p:cNvSpPr/>
            <p:nvPr/>
          </p:nvSpPr>
          <p:spPr>
            <a:xfrm>
              <a:off x="913650" y="1739275"/>
              <a:ext cx="42750" cy="42750"/>
            </a:xfrm>
            <a:custGeom>
              <a:rect b="b" l="l" r="r" t="t"/>
              <a:pathLst>
                <a:path extrusionOk="0" h="1710" w="171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
            <p:cNvSpPr/>
            <p:nvPr/>
          </p:nvSpPr>
          <p:spPr>
            <a:xfrm>
              <a:off x="1033625" y="1944725"/>
              <a:ext cx="42225" cy="42750"/>
            </a:xfrm>
            <a:custGeom>
              <a:rect b="b" l="l" r="r" t="t"/>
              <a:pathLst>
                <a:path extrusionOk="0" h="1710" w="1689">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
            <p:cNvSpPr/>
            <p:nvPr/>
          </p:nvSpPr>
          <p:spPr>
            <a:xfrm>
              <a:off x="1033625" y="1739275"/>
              <a:ext cx="42225" cy="42750"/>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
            <p:cNvSpPr/>
            <p:nvPr/>
          </p:nvSpPr>
          <p:spPr>
            <a:xfrm>
              <a:off x="1269225" y="1739275"/>
              <a:ext cx="42750" cy="42750"/>
            </a:xfrm>
            <a:custGeom>
              <a:rect b="b" l="l" r="r" t="t"/>
              <a:pathLst>
                <a:path extrusionOk="0" h="1710" w="171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
            <p:cNvSpPr/>
            <p:nvPr/>
          </p:nvSpPr>
          <p:spPr>
            <a:xfrm>
              <a:off x="1207300" y="1841725"/>
              <a:ext cx="42225" cy="42225"/>
            </a:xfrm>
            <a:custGeom>
              <a:rect b="b" l="l" r="r" t="t"/>
              <a:pathLst>
                <a:path extrusionOk="0" h="1689" w="1689">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
            <p:cNvSpPr/>
            <p:nvPr/>
          </p:nvSpPr>
          <p:spPr>
            <a:xfrm>
              <a:off x="1091700" y="1637375"/>
              <a:ext cx="42225" cy="42750"/>
            </a:xfrm>
            <a:custGeom>
              <a:rect b="b" l="l" r="r" t="t"/>
              <a:pathLst>
                <a:path extrusionOk="0" h="1710" w="1689">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
            <p:cNvSpPr/>
            <p:nvPr/>
          </p:nvSpPr>
          <p:spPr>
            <a:xfrm>
              <a:off x="1207300" y="1637375"/>
              <a:ext cx="42225" cy="42200"/>
            </a:xfrm>
            <a:custGeom>
              <a:rect b="b" l="l" r="r" t="t"/>
              <a:pathLst>
                <a:path extrusionOk="0" h="1688" w="1689">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
            <p:cNvSpPr/>
            <p:nvPr/>
          </p:nvSpPr>
          <p:spPr>
            <a:xfrm>
              <a:off x="1033625" y="1533825"/>
              <a:ext cx="42225" cy="42750"/>
            </a:xfrm>
            <a:custGeom>
              <a:rect b="b" l="l" r="r" t="t"/>
              <a:pathLst>
                <a:path extrusionOk="0" h="1710" w="1689">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
            <p:cNvSpPr/>
            <p:nvPr/>
          </p:nvSpPr>
          <p:spPr>
            <a:xfrm>
              <a:off x="1088425" y="2045525"/>
              <a:ext cx="42750" cy="42775"/>
            </a:xfrm>
            <a:custGeom>
              <a:rect b="b" l="l" r="r" t="t"/>
              <a:pathLst>
                <a:path extrusionOk="0" h="1711" w="171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5"/>
          <p:cNvGrpSpPr/>
          <p:nvPr/>
        </p:nvGrpSpPr>
        <p:grpSpPr>
          <a:xfrm rot="-4500059">
            <a:off x="7491238" y="387129"/>
            <a:ext cx="595953" cy="595953"/>
            <a:chOff x="1379975" y="1931500"/>
            <a:chExt cx="383000" cy="383000"/>
          </a:xfrm>
        </p:grpSpPr>
        <p:sp>
          <p:nvSpPr>
            <p:cNvPr id="1360" name="Google Shape;1360;p5"/>
            <p:cNvSpPr/>
            <p:nvPr/>
          </p:nvSpPr>
          <p:spPr>
            <a:xfrm>
              <a:off x="1485950" y="2111225"/>
              <a:ext cx="99300" cy="95875"/>
            </a:xfrm>
            <a:custGeom>
              <a:rect b="b" l="l" r="r" t="t"/>
              <a:pathLst>
                <a:path extrusionOk="0" h="3835" w="3972">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
            <p:cNvSpPr/>
            <p:nvPr/>
          </p:nvSpPr>
          <p:spPr>
            <a:xfrm>
              <a:off x="1449775" y="2123275"/>
              <a:ext cx="122875" cy="120000"/>
            </a:xfrm>
            <a:custGeom>
              <a:rect b="b" l="l" r="r" t="t"/>
              <a:pathLst>
                <a:path extrusionOk="0" h="4800" w="4915">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
            <p:cNvSpPr/>
            <p:nvPr/>
          </p:nvSpPr>
          <p:spPr>
            <a:xfrm>
              <a:off x="1420650" y="2142750"/>
              <a:ext cx="132825" cy="129550"/>
            </a:xfrm>
            <a:custGeom>
              <a:rect b="b" l="l" r="r" t="t"/>
              <a:pathLst>
                <a:path extrusionOk="0" h="5182" w="5313">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
            <p:cNvSpPr/>
            <p:nvPr/>
          </p:nvSpPr>
          <p:spPr>
            <a:xfrm>
              <a:off x="1396625" y="2167100"/>
              <a:ext cx="132725" cy="129300"/>
            </a:xfrm>
            <a:custGeom>
              <a:rect b="b" l="l" r="r" t="t"/>
              <a:pathLst>
                <a:path extrusionOk="0" h="5172" w="5309">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5"/>
            <p:cNvSpPr/>
            <p:nvPr/>
          </p:nvSpPr>
          <p:spPr>
            <a:xfrm>
              <a:off x="1559350" y="2037800"/>
              <a:ext cx="98750" cy="96450"/>
            </a:xfrm>
            <a:custGeom>
              <a:rect b="b" l="l" r="r" t="t"/>
              <a:pathLst>
                <a:path extrusionOk="0" h="3858" w="395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
            <p:cNvSpPr/>
            <p:nvPr/>
          </p:nvSpPr>
          <p:spPr>
            <a:xfrm>
              <a:off x="1571400" y="2001650"/>
              <a:ext cx="122875" cy="119975"/>
            </a:xfrm>
            <a:custGeom>
              <a:rect b="b" l="l" r="r" t="t"/>
              <a:pathLst>
                <a:path extrusionOk="0" h="4799" w="4915">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
            <p:cNvSpPr/>
            <p:nvPr/>
          </p:nvSpPr>
          <p:spPr>
            <a:xfrm>
              <a:off x="1591125" y="1972625"/>
              <a:ext cx="132175" cy="129825"/>
            </a:xfrm>
            <a:custGeom>
              <a:rect b="b" l="l" r="r" t="t"/>
              <a:pathLst>
                <a:path extrusionOk="0" h="5193" w="5287">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5"/>
            <p:cNvSpPr/>
            <p:nvPr/>
          </p:nvSpPr>
          <p:spPr>
            <a:xfrm>
              <a:off x="1615225" y="1948500"/>
              <a:ext cx="132250" cy="129775"/>
            </a:xfrm>
            <a:custGeom>
              <a:rect b="b" l="l" r="r" t="t"/>
              <a:pathLst>
                <a:path extrusionOk="0" h="5191" w="529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5"/>
            <p:cNvSpPr/>
            <p:nvPr/>
          </p:nvSpPr>
          <p:spPr>
            <a:xfrm>
              <a:off x="1504900" y="1931500"/>
              <a:ext cx="133150" cy="383000"/>
            </a:xfrm>
            <a:custGeom>
              <a:rect b="b" l="l" r="r" t="t"/>
              <a:pathLst>
                <a:path extrusionOk="0" h="15320" w="5326">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
            <p:cNvSpPr/>
            <p:nvPr/>
          </p:nvSpPr>
          <p:spPr>
            <a:xfrm>
              <a:off x="1379975" y="2056425"/>
              <a:ext cx="383000" cy="133150"/>
            </a:xfrm>
            <a:custGeom>
              <a:rect b="b" l="l" r="r" t="t"/>
              <a:pathLst>
                <a:path extrusionOk="0" h="5326" w="1532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0" name="Google Shape;1370;p5"/>
          <p:cNvSpPr/>
          <p:nvPr/>
        </p:nvSpPr>
        <p:spPr>
          <a:xfrm rot="10800000">
            <a:off x="3825957" y="1561601"/>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
          <p:cNvSpPr/>
          <p:nvPr/>
        </p:nvSpPr>
        <p:spPr>
          <a:xfrm rot="10800000">
            <a:off x="1495772" y="4470747"/>
            <a:ext cx="86680" cy="86716"/>
          </a:xfrm>
          <a:custGeom>
            <a:rect b="b" l="l" r="r" t="t"/>
            <a:pathLst>
              <a:path extrusionOk="0" h="2470" w="2469">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
          <p:cNvSpPr/>
          <p:nvPr/>
        </p:nvSpPr>
        <p:spPr>
          <a:xfrm rot="10800000">
            <a:off x="4309528" y="3363764"/>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
          <p:cNvSpPr/>
          <p:nvPr/>
        </p:nvSpPr>
        <p:spPr>
          <a:xfrm rot="10800000">
            <a:off x="4142796" y="432748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
          <p:cNvSpPr/>
          <p:nvPr/>
        </p:nvSpPr>
        <p:spPr>
          <a:xfrm rot="10800000">
            <a:off x="6270443" y="1142974"/>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6"/>
          <p:cNvSpPr/>
          <p:nvPr/>
        </p:nvSpPr>
        <p:spPr>
          <a:xfrm flipH="1">
            <a:off x="7074490" y="3241549"/>
            <a:ext cx="1686260" cy="1811855"/>
          </a:xfrm>
          <a:custGeom>
            <a:rect b="b" l="l" r="r" t="t"/>
            <a:pathLst>
              <a:path extrusionOk="0" h="97740" w="193323">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
          <p:cNvSpPr txBox="1"/>
          <p:nvPr>
            <p:ph type="title"/>
          </p:nvPr>
        </p:nvSpPr>
        <p:spPr>
          <a:xfrm>
            <a:off x="2087675" y="1258313"/>
            <a:ext cx="4891800" cy="76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Introduction</a:t>
            </a:r>
            <a:endParaRPr/>
          </a:p>
        </p:txBody>
      </p:sp>
      <p:sp>
        <p:nvSpPr>
          <p:cNvPr id="1381" name="Google Shape;1381;p6"/>
          <p:cNvSpPr txBox="1"/>
          <p:nvPr>
            <p:ph idx="1" type="subTitle"/>
          </p:nvPr>
        </p:nvSpPr>
        <p:spPr>
          <a:xfrm>
            <a:off x="2126250" y="2026990"/>
            <a:ext cx="4891800" cy="185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Coronavirus is an infectious illness caused by  the SARS-CoV-2 virus. The majority of virus-infected individuals will recover from mild to moderate respiratory infection without the need for additional care. Nonetheless, a small percentage will get really sick and need medical care.</a:t>
            </a:r>
            <a:endParaRPr/>
          </a:p>
        </p:txBody>
      </p:sp>
      <p:sp>
        <p:nvSpPr>
          <p:cNvPr id="1382" name="Google Shape;1382;p6"/>
          <p:cNvSpPr/>
          <p:nvPr/>
        </p:nvSpPr>
        <p:spPr>
          <a:xfrm>
            <a:off x="465151" y="5053300"/>
            <a:ext cx="151226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
          <p:cNvSpPr/>
          <p:nvPr/>
        </p:nvSpPr>
        <p:spPr>
          <a:xfrm>
            <a:off x="7074575" y="5053300"/>
            <a:ext cx="1743482"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4" name="Google Shape;1384;p6"/>
          <p:cNvGrpSpPr/>
          <p:nvPr/>
        </p:nvGrpSpPr>
        <p:grpSpPr>
          <a:xfrm>
            <a:off x="814195" y="4238763"/>
            <a:ext cx="704379" cy="814540"/>
            <a:chOff x="5661850" y="1237525"/>
            <a:chExt cx="415000" cy="479875"/>
          </a:xfrm>
        </p:grpSpPr>
        <p:sp>
          <p:nvSpPr>
            <p:cNvPr id="1385" name="Google Shape;1385;p6"/>
            <p:cNvSpPr/>
            <p:nvPr/>
          </p:nvSpPr>
          <p:spPr>
            <a:xfrm>
              <a:off x="6012525" y="1550075"/>
              <a:ext cx="1825" cy="25"/>
            </a:xfrm>
            <a:custGeom>
              <a:rect b="b" l="l" r="r" t="t"/>
              <a:pathLst>
                <a:path extrusionOk="0" h="1" w="73">
                  <a:moveTo>
                    <a:pt x="72" y="1"/>
                  </a:moveTo>
                  <a:cubicBezTo>
                    <a:pt x="72" y="1"/>
                    <a:pt x="72" y="1"/>
                    <a:pt x="48" y="1"/>
                  </a:cubicBezTo>
                  <a:cubicBezTo>
                    <a:pt x="1" y="1"/>
                    <a:pt x="72" y="1"/>
                    <a:pt x="7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
            <p:cNvSpPr/>
            <p:nvPr/>
          </p:nvSpPr>
          <p:spPr>
            <a:xfrm>
              <a:off x="5661850" y="1325625"/>
              <a:ext cx="415000" cy="391775"/>
            </a:xfrm>
            <a:custGeom>
              <a:rect b="b" l="l" r="r" t="t"/>
              <a:pathLst>
                <a:path extrusionOk="0" h="15671" w="1660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
            <p:cNvSpPr/>
            <p:nvPr/>
          </p:nvSpPr>
          <p:spPr>
            <a:xfrm>
              <a:off x="5784500" y="1416125"/>
              <a:ext cx="290575" cy="204825"/>
            </a:xfrm>
            <a:custGeom>
              <a:rect b="b" l="l" r="r" t="t"/>
              <a:pathLst>
                <a:path extrusionOk="0" h="8193" w="11623">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
            <p:cNvSpPr/>
            <p:nvPr/>
          </p:nvSpPr>
          <p:spPr>
            <a:xfrm>
              <a:off x="5836900" y="1529250"/>
              <a:ext cx="189950" cy="16100"/>
            </a:xfrm>
            <a:custGeom>
              <a:rect b="b" l="l" r="r" t="t"/>
              <a:pathLst>
                <a:path extrusionOk="0" h="644" w="7598">
                  <a:moveTo>
                    <a:pt x="0" y="0"/>
                  </a:moveTo>
                  <a:lnTo>
                    <a:pt x="0" y="643"/>
                  </a:lnTo>
                  <a:lnTo>
                    <a:pt x="7597" y="643"/>
                  </a:lnTo>
                  <a:lnTo>
                    <a:pt x="7597"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
            <p:cNvSpPr/>
            <p:nvPr/>
          </p:nvSpPr>
          <p:spPr>
            <a:xfrm>
              <a:off x="5836900" y="1574475"/>
              <a:ext cx="189950" cy="16100"/>
            </a:xfrm>
            <a:custGeom>
              <a:rect b="b" l="l" r="r" t="t"/>
              <a:pathLst>
                <a:path extrusionOk="0" h="644" w="7598">
                  <a:moveTo>
                    <a:pt x="0" y="1"/>
                  </a:moveTo>
                  <a:lnTo>
                    <a:pt x="0" y="644"/>
                  </a:lnTo>
                  <a:lnTo>
                    <a:pt x="7597" y="644"/>
                  </a:lnTo>
                  <a:lnTo>
                    <a:pt x="7597"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
            <p:cNvSpPr/>
            <p:nvPr/>
          </p:nvSpPr>
          <p:spPr>
            <a:xfrm>
              <a:off x="5903575" y="1446475"/>
              <a:ext cx="56600" cy="56000"/>
            </a:xfrm>
            <a:custGeom>
              <a:rect b="b" l="l" r="r" t="t"/>
              <a:pathLst>
                <a:path extrusionOk="0" h="2240" w="2264">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
            <p:cNvSpPr/>
            <p:nvPr/>
          </p:nvSpPr>
          <p:spPr>
            <a:xfrm>
              <a:off x="5695800" y="1384575"/>
              <a:ext cx="49425" cy="276275"/>
            </a:xfrm>
            <a:custGeom>
              <a:rect b="b" l="l" r="r" t="t"/>
              <a:pathLst>
                <a:path extrusionOk="0" h="11051" w="1977">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
            <p:cNvSpPr/>
            <p:nvPr/>
          </p:nvSpPr>
          <p:spPr>
            <a:xfrm>
              <a:off x="5694000" y="1237525"/>
              <a:ext cx="350100" cy="106575"/>
            </a:xfrm>
            <a:custGeom>
              <a:rect b="b" l="l" r="r" t="t"/>
              <a:pathLst>
                <a:path extrusionOk="0" h="4263" w="14004">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
            <p:cNvSpPr/>
            <p:nvPr/>
          </p:nvSpPr>
          <p:spPr>
            <a:xfrm>
              <a:off x="5726150" y="1255375"/>
              <a:ext cx="11950" cy="70275"/>
            </a:xfrm>
            <a:custGeom>
              <a:rect b="b" l="l" r="r" t="t"/>
              <a:pathLst>
                <a:path extrusionOk="0" h="2811" w="478">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
            <p:cNvSpPr/>
            <p:nvPr/>
          </p:nvSpPr>
          <p:spPr>
            <a:xfrm>
              <a:off x="5780925" y="1255375"/>
              <a:ext cx="11950" cy="70275"/>
            </a:xfrm>
            <a:custGeom>
              <a:rect b="b" l="l" r="r" t="t"/>
              <a:pathLst>
                <a:path extrusionOk="0" h="2811" w="478">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
            <p:cNvSpPr/>
            <p:nvPr/>
          </p:nvSpPr>
          <p:spPr>
            <a:xfrm>
              <a:off x="5835700" y="1255375"/>
              <a:ext cx="11950" cy="70275"/>
            </a:xfrm>
            <a:custGeom>
              <a:rect b="b" l="l" r="r" t="t"/>
              <a:pathLst>
                <a:path extrusionOk="0" h="2811" w="478">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
            <p:cNvSpPr/>
            <p:nvPr/>
          </p:nvSpPr>
          <p:spPr>
            <a:xfrm>
              <a:off x="5890475" y="1255375"/>
              <a:ext cx="12525" cy="70275"/>
            </a:xfrm>
            <a:custGeom>
              <a:rect b="b" l="l" r="r" t="t"/>
              <a:pathLst>
                <a:path extrusionOk="0" h="2811" w="501">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
            <p:cNvSpPr/>
            <p:nvPr/>
          </p:nvSpPr>
          <p:spPr>
            <a:xfrm>
              <a:off x="5945250" y="1255375"/>
              <a:ext cx="12525" cy="70275"/>
            </a:xfrm>
            <a:custGeom>
              <a:rect b="b" l="l" r="r" t="t"/>
              <a:pathLst>
                <a:path extrusionOk="0" h="2811" w="501">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
            <p:cNvSpPr/>
            <p:nvPr/>
          </p:nvSpPr>
          <p:spPr>
            <a:xfrm>
              <a:off x="6000625" y="1255375"/>
              <a:ext cx="11925" cy="70275"/>
            </a:xfrm>
            <a:custGeom>
              <a:rect b="b" l="l" r="r" t="t"/>
              <a:pathLst>
                <a:path extrusionOk="0" h="2811" w="477">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6"/>
          <p:cNvGrpSpPr/>
          <p:nvPr/>
        </p:nvGrpSpPr>
        <p:grpSpPr>
          <a:xfrm>
            <a:off x="7560737" y="3657396"/>
            <a:ext cx="874468" cy="1395899"/>
            <a:chOff x="894125" y="2648175"/>
            <a:chExt cx="497875" cy="794750"/>
          </a:xfrm>
        </p:grpSpPr>
        <p:sp>
          <p:nvSpPr>
            <p:cNvPr id="1400" name="Google Shape;1400;p6"/>
            <p:cNvSpPr/>
            <p:nvPr/>
          </p:nvSpPr>
          <p:spPr>
            <a:xfrm>
              <a:off x="894125" y="2699050"/>
              <a:ext cx="497875" cy="743875"/>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
            <p:cNvSpPr/>
            <p:nvPr/>
          </p:nvSpPr>
          <p:spPr>
            <a:xfrm>
              <a:off x="952500" y="3155525"/>
              <a:ext cx="380300" cy="239050"/>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
            <p:cNvSpPr/>
            <p:nvPr/>
          </p:nvSpPr>
          <p:spPr>
            <a:xfrm>
              <a:off x="1030900" y="2648175"/>
              <a:ext cx="223500" cy="85075"/>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
            <p:cNvSpPr/>
            <p:nvPr/>
          </p:nvSpPr>
          <p:spPr>
            <a:xfrm>
              <a:off x="1065925" y="2657350"/>
              <a:ext cx="7525" cy="6507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
            <p:cNvSpPr/>
            <p:nvPr/>
          </p:nvSpPr>
          <p:spPr>
            <a:xfrm>
              <a:off x="1114275" y="2657350"/>
              <a:ext cx="8375" cy="6507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
            <p:cNvSpPr/>
            <p:nvPr/>
          </p:nvSpPr>
          <p:spPr>
            <a:xfrm>
              <a:off x="1163500" y="2657350"/>
              <a:ext cx="7525" cy="6507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
            <p:cNvSpPr/>
            <p:nvPr/>
          </p:nvSpPr>
          <p:spPr>
            <a:xfrm>
              <a:off x="1211850" y="2657350"/>
              <a:ext cx="8375" cy="6507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7" name="Google Shape;1407;p6"/>
          <p:cNvGrpSpPr/>
          <p:nvPr/>
        </p:nvGrpSpPr>
        <p:grpSpPr>
          <a:xfrm>
            <a:off x="613966" y="623214"/>
            <a:ext cx="474308" cy="475753"/>
            <a:chOff x="4463875" y="709950"/>
            <a:chExt cx="172250" cy="172775"/>
          </a:xfrm>
        </p:grpSpPr>
        <p:sp>
          <p:nvSpPr>
            <p:cNvPr id="1408" name="Google Shape;1408;p6"/>
            <p:cNvSpPr/>
            <p:nvPr/>
          </p:nvSpPr>
          <p:spPr>
            <a:xfrm>
              <a:off x="4463875" y="709950"/>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
            <p:cNvSpPr/>
            <p:nvPr/>
          </p:nvSpPr>
          <p:spPr>
            <a:xfrm>
              <a:off x="4514100" y="761725"/>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
            <p:cNvSpPr/>
            <p:nvPr/>
          </p:nvSpPr>
          <p:spPr>
            <a:xfrm>
              <a:off x="4545375" y="751200"/>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
            <p:cNvSpPr/>
            <p:nvPr/>
          </p:nvSpPr>
          <p:spPr>
            <a:xfrm>
              <a:off x="4547425" y="773900"/>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
            <p:cNvSpPr/>
            <p:nvPr/>
          </p:nvSpPr>
          <p:spPr>
            <a:xfrm>
              <a:off x="4513600" y="793375"/>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
            <p:cNvSpPr/>
            <p:nvPr/>
          </p:nvSpPr>
          <p:spPr>
            <a:xfrm>
              <a:off x="4565375" y="768375"/>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
            <p:cNvSpPr/>
            <p:nvPr/>
          </p:nvSpPr>
          <p:spPr>
            <a:xfrm>
              <a:off x="4536650" y="791875"/>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
            <p:cNvSpPr/>
            <p:nvPr/>
          </p:nvSpPr>
          <p:spPr>
            <a:xfrm>
              <a:off x="4569975" y="799050"/>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
            <p:cNvSpPr/>
            <p:nvPr/>
          </p:nvSpPr>
          <p:spPr>
            <a:xfrm>
              <a:off x="4550000" y="811450"/>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
            <p:cNvSpPr/>
            <p:nvPr/>
          </p:nvSpPr>
          <p:spPr>
            <a:xfrm>
              <a:off x="4526925" y="813875"/>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6"/>
          <p:cNvGrpSpPr/>
          <p:nvPr/>
        </p:nvGrpSpPr>
        <p:grpSpPr>
          <a:xfrm>
            <a:off x="992062" y="1258315"/>
            <a:ext cx="348675" cy="348743"/>
            <a:chOff x="4593050" y="887300"/>
            <a:chExt cx="126625" cy="126650"/>
          </a:xfrm>
        </p:grpSpPr>
        <p:sp>
          <p:nvSpPr>
            <p:cNvPr id="1419" name="Google Shape;1419;p6"/>
            <p:cNvSpPr/>
            <p:nvPr/>
          </p:nvSpPr>
          <p:spPr>
            <a:xfrm>
              <a:off x="4593050" y="887300"/>
              <a:ext cx="126625" cy="126650"/>
            </a:xfrm>
            <a:custGeom>
              <a:rect b="b" l="l" r="r" t="t"/>
              <a:pathLst>
                <a:path extrusionOk="0" h="5066" w="5065">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
            <p:cNvSpPr/>
            <p:nvPr/>
          </p:nvSpPr>
          <p:spPr>
            <a:xfrm>
              <a:off x="4629950" y="925250"/>
              <a:ext cx="14900" cy="15900"/>
            </a:xfrm>
            <a:custGeom>
              <a:rect b="b" l="l" r="r" t="t"/>
              <a:pathLst>
                <a:path extrusionOk="0" h="636" w="596">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
            <p:cNvSpPr/>
            <p:nvPr/>
          </p:nvSpPr>
          <p:spPr>
            <a:xfrm>
              <a:off x="4653025" y="917450"/>
              <a:ext cx="12325" cy="10425"/>
            </a:xfrm>
            <a:custGeom>
              <a:rect b="b" l="l" r="r" t="t"/>
              <a:pathLst>
                <a:path extrusionOk="0" h="417" w="493">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
            <p:cNvSpPr/>
            <p:nvPr/>
          </p:nvSpPr>
          <p:spPr>
            <a:xfrm>
              <a:off x="4654550" y="934275"/>
              <a:ext cx="7725" cy="8050"/>
            </a:xfrm>
            <a:custGeom>
              <a:rect b="b" l="l" r="r" t="t"/>
              <a:pathLst>
                <a:path extrusionOk="0" h="322" w="309">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
            <p:cNvSpPr/>
            <p:nvPr/>
          </p:nvSpPr>
          <p:spPr>
            <a:xfrm>
              <a:off x="4629450" y="948625"/>
              <a:ext cx="8225" cy="8050"/>
            </a:xfrm>
            <a:custGeom>
              <a:rect b="b" l="l" r="r" t="t"/>
              <a:pathLst>
                <a:path extrusionOk="0" h="322" w="329">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
            <p:cNvSpPr/>
            <p:nvPr/>
          </p:nvSpPr>
          <p:spPr>
            <a:xfrm>
              <a:off x="4667900" y="930375"/>
              <a:ext cx="14875" cy="15900"/>
            </a:xfrm>
            <a:custGeom>
              <a:rect b="b" l="l" r="r" t="t"/>
              <a:pathLst>
                <a:path extrusionOk="0" h="636" w="595">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
            <p:cNvSpPr/>
            <p:nvPr/>
          </p:nvSpPr>
          <p:spPr>
            <a:xfrm>
              <a:off x="4646875" y="947675"/>
              <a:ext cx="12325" cy="10450"/>
            </a:xfrm>
            <a:custGeom>
              <a:rect b="b" l="l" r="r" t="t"/>
              <a:pathLst>
                <a:path extrusionOk="0" h="418" w="493">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
            <p:cNvSpPr/>
            <p:nvPr/>
          </p:nvSpPr>
          <p:spPr>
            <a:xfrm>
              <a:off x="4670975" y="952800"/>
              <a:ext cx="12325" cy="10450"/>
            </a:xfrm>
            <a:custGeom>
              <a:rect b="b" l="l" r="r" t="t"/>
              <a:pathLst>
                <a:path extrusionOk="0" h="418" w="493">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
            <p:cNvSpPr/>
            <p:nvPr/>
          </p:nvSpPr>
          <p:spPr>
            <a:xfrm>
              <a:off x="4656100" y="961650"/>
              <a:ext cx="14900" cy="15900"/>
            </a:xfrm>
            <a:custGeom>
              <a:rect b="b" l="l" r="r" t="t"/>
              <a:pathLst>
                <a:path extrusionOk="0" h="636" w="596">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
            <p:cNvSpPr/>
            <p:nvPr/>
          </p:nvSpPr>
          <p:spPr>
            <a:xfrm>
              <a:off x="4639175" y="963500"/>
              <a:ext cx="8225" cy="8025"/>
            </a:xfrm>
            <a:custGeom>
              <a:rect b="b" l="l" r="r" t="t"/>
              <a:pathLst>
                <a:path extrusionOk="0" h="321" w="329">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9" name="Google Shape;1429;p6"/>
          <p:cNvGrpSpPr/>
          <p:nvPr/>
        </p:nvGrpSpPr>
        <p:grpSpPr>
          <a:xfrm>
            <a:off x="7726432" y="855747"/>
            <a:ext cx="506543" cy="502924"/>
            <a:chOff x="4656600" y="691950"/>
            <a:chExt cx="199450" cy="198025"/>
          </a:xfrm>
        </p:grpSpPr>
        <p:sp>
          <p:nvSpPr>
            <p:cNvPr id="1430" name="Google Shape;1430;p6"/>
            <p:cNvSpPr/>
            <p:nvPr/>
          </p:nvSpPr>
          <p:spPr>
            <a:xfrm>
              <a:off x="4656600" y="691950"/>
              <a:ext cx="199450" cy="198025"/>
            </a:xfrm>
            <a:custGeom>
              <a:rect b="b" l="l" r="r" t="t"/>
              <a:pathLst>
                <a:path extrusionOk="0" h="7921" w="7978">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
            <p:cNvSpPr/>
            <p:nvPr/>
          </p:nvSpPr>
          <p:spPr>
            <a:xfrm>
              <a:off x="4717600" y="747350"/>
              <a:ext cx="25150" cy="25200"/>
            </a:xfrm>
            <a:custGeom>
              <a:rect b="b" l="l" r="r" t="t"/>
              <a:pathLst>
                <a:path extrusionOk="0" h="1008" w="1006">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
            <p:cNvSpPr/>
            <p:nvPr/>
          </p:nvSpPr>
          <p:spPr>
            <a:xfrm>
              <a:off x="4757075" y="739175"/>
              <a:ext cx="18475" cy="16975"/>
            </a:xfrm>
            <a:custGeom>
              <a:rect b="b" l="l" r="r" t="t"/>
              <a:pathLst>
                <a:path extrusionOk="0" h="679" w="739">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
            <p:cNvSpPr/>
            <p:nvPr/>
          </p:nvSpPr>
          <p:spPr>
            <a:xfrm>
              <a:off x="4755550" y="765725"/>
              <a:ext cx="12825" cy="13000"/>
            </a:xfrm>
            <a:custGeom>
              <a:rect b="b" l="l" r="r" t="t"/>
              <a:pathLst>
                <a:path extrusionOk="0" h="520" w="513">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
            <p:cNvSpPr/>
            <p:nvPr/>
          </p:nvSpPr>
          <p:spPr>
            <a:xfrm>
              <a:off x="4714025" y="783150"/>
              <a:ext cx="12850" cy="13000"/>
            </a:xfrm>
            <a:custGeom>
              <a:rect b="b" l="l" r="r" t="t"/>
              <a:pathLst>
                <a:path extrusionOk="0" h="520" w="514">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
            <p:cNvSpPr/>
            <p:nvPr/>
          </p:nvSpPr>
          <p:spPr>
            <a:xfrm>
              <a:off x="4775525" y="762225"/>
              <a:ext cx="25150" cy="25275"/>
            </a:xfrm>
            <a:custGeom>
              <a:rect b="b" l="l" r="r" t="t"/>
              <a:pathLst>
                <a:path extrusionOk="0" h="1011" w="1006">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
            <p:cNvSpPr/>
            <p:nvPr/>
          </p:nvSpPr>
          <p:spPr>
            <a:xfrm>
              <a:off x="4741200" y="784800"/>
              <a:ext cx="18975" cy="16950"/>
            </a:xfrm>
            <a:custGeom>
              <a:rect b="b" l="l" r="r" t="t"/>
              <a:pathLst>
                <a:path extrusionOk="0" h="678" w="759">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
            <p:cNvSpPr/>
            <p:nvPr/>
          </p:nvSpPr>
          <p:spPr>
            <a:xfrm>
              <a:off x="4778100" y="798050"/>
              <a:ext cx="18475" cy="16525"/>
            </a:xfrm>
            <a:custGeom>
              <a:rect b="b" l="l" r="r" t="t"/>
              <a:pathLst>
                <a:path extrusionOk="0" h="661" w="739">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
            <p:cNvSpPr/>
            <p:nvPr/>
          </p:nvSpPr>
          <p:spPr>
            <a:xfrm>
              <a:off x="4751450" y="809325"/>
              <a:ext cx="25125" cy="25250"/>
            </a:xfrm>
            <a:custGeom>
              <a:rect b="b" l="l" r="r" t="t"/>
              <a:pathLst>
                <a:path extrusionOk="0" h="1010" w="1005">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
            <p:cNvSpPr/>
            <p:nvPr/>
          </p:nvSpPr>
          <p:spPr>
            <a:xfrm>
              <a:off x="4726325" y="808275"/>
              <a:ext cx="12850" cy="13000"/>
            </a:xfrm>
            <a:custGeom>
              <a:rect b="b" l="l" r="r" t="t"/>
              <a:pathLst>
                <a:path extrusionOk="0" h="520" w="514">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0" name="Google Shape;1440;p6"/>
          <p:cNvSpPr/>
          <p:nvPr/>
        </p:nvSpPr>
        <p:spPr>
          <a:xfrm flipH="1">
            <a:off x="875988" y="3033427"/>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
          <p:cNvSpPr/>
          <p:nvPr/>
        </p:nvSpPr>
        <p:spPr>
          <a:xfrm flipH="1">
            <a:off x="1437979" y="368201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
          <p:cNvSpPr/>
          <p:nvPr/>
        </p:nvSpPr>
        <p:spPr>
          <a:xfrm flipH="1">
            <a:off x="4648756" y="4332525"/>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
          <p:cNvSpPr/>
          <p:nvPr/>
        </p:nvSpPr>
        <p:spPr>
          <a:xfrm flipH="1">
            <a:off x="7726415" y="226078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
          <p:cNvSpPr/>
          <p:nvPr/>
        </p:nvSpPr>
        <p:spPr>
          <a:xfrm>
            <a:off x="399075" y="3318350"/>
            <a:ext cx="7952418" cy="1755013"/>
          </a:xfrm>
          <a:custGeom>
            <a:rect b="b" l="l" r="r" t="t"/>
            <a:pathLst>
              <a:path extrusionOk="0" h="88637" w="113452">
                <a:moveTo>
                  <a:pt x="85965" y="1"/>
                </a:moveTo>
                <a:cubicBezTo>
                  <a:pt x="80452" y="1"/>
                  <a:pt x="74487" y="1812"/>
                  <a:pt x="68691" y="5595"/>
                </a:cubicBezTo>
                <a:cubicBezTo>
                  <a:pt x="55217" y="14397"/>
                  <a:pt x="51300" y="16956"/>
                  <a:pt x="41807" y="16956"/>
                </a:cubicBezTo>
                <a:cubicBezTo>
                  <a:pt x="37634" y="16956"/>
                  <a:pt x="32384" y="16461"/>
                  <a:pt x="24770" y="15785"/>
                </a:cubicBezTo>
                <a:cubicBezTo>
                  <a:pt x="23813" y="15700"/>
                  <a:pt x="22896" y="15659"/>
                  <a:pt x="22018" y="15659"/>
                </a:cubicBezTo>
                <a:cubicBezTo>
                  <a:pt x="1" y="15659"/>
                  <a:pt x="2379" y="41687"/>
                  <a:pt x="8038" y="60321"/>
                </a:cubicBezTo>
                <a:cubicBezTo>
                  <a:pt x="13923" y="79718"/>
                  <a:pt x="6480" y="88637"/>
                  <a:pt x="6480" y="88637"/>
                </a:cubicBezTo>
                <a:lnTo>
                  <a:pt x="113452" y="88637"/>
                </a:lnTo>
                <a:cubicBezTo>
                  <a:pt x="106378" y="81153"/>
                  <a:pt x="109187" y="53493"/>
                  <a:pt x="109310" y="27924"/>
                </a:cubicBezTo>
                <a:cubicBezTo>
                  <a:pt x="109382" y="10002"/>
                  <a:pt x="98920" y="1"/>
                  <a:pt x="8596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
          <p:cNvSpPr txBox="1"/>
          <p:nvPr>
            <p:ph type="title"/>
          </p:nvPr>
        </p:nvSpPr>
        <p:spPr>
          <a:xfrm>
            <a:off x="2382550" y="1993038"/>
            <a:ext cx="6404700" cy="130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solidFill>
                  <a:schemeClr val="dk2"/>
                </a:solidFill>
              </a:rPr>
              <a:t>What risk factors are linked to the severity of Covid-19?</a:t>
            </a:r>
            <a:r>
              <a:rPr lang="en" sz="3500">
                <a:solidFill>
                  <a:schemeClr val="dk2"/>
                </a:solidFill>
              </a:rPr>
              <a:t> </a:t>
            </a:r>
            <a:endParaRPr sz="3500">
              <a:solidFill>
                <a:schemeClr val="dk2"/>
              </a:solidFill>
            </a:endParaRPr>
          </a:p>
        </p:txBody>
      </p:sp>
      <p:sp>
        <p:nvSpPr>
          <p:cNvPr id="1450" name="Google Shape;1450;p4"/>
          <p:cNvSpPr txBox="1"/>
          <p:nvPr>
            <p:ph idx="1" type="subTitle"/>
          </p:nvPr>
        </p:nvSpPr>
        <p:spPr>
          <a:xfrm>
            <a:off x="2452625" y="394950"/>
            <a:ext cx="6404700" cy="15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coronavirus disease case has grown to be an international emergency. Furthermore, additional viral varieties that are more dangerous and have an easier time spreading have been found. Thus, it is essential for disease control to comprehend the risk variables linked to COVID-19 susceptibility and severity. So we must ask the question:</a:t>
            </a:r>
            <a:endParaRPr/>
          </a:p>
        </p:txBody>
      </p:sp>
      <p:grpSp>
        <p:nvGrpSpPr>
          <p:cNvPr id="1451" name="Google Shape;1451;p4"/>
          <p:cNvGrpSpPr/>
          <p:nvPr/>
        </p:nvGrpSpPr>
        <p:grpSpPr>
          <a:xfrm>
            <a:off x="682709" y="2787234"/>
            <a:ext cx="2267605" cy="2267605"/>
            <a:chOff x="3526000" y="2645275"/>
            <a:chExt cx="1488125" cy="1488125"/>
          </a:xfrm>
        </p:grpSpPr>
        <p:sp>
          <p:nvSpPr>
            <p:cNvPr id="1452" name="Google Shape;1452;p4"/>
            <p:cNvSpPr/>
            <p:nvPr/>
          </p:nvSpPr>
          <p:spPr>
            <a:xfrm>
              <a:off x="3526000" y="2645275"/>
              <a:ext cx="1488125" cy="1488125"/>
            </a:xfrm>
            <a:custGeom>
              <a:rect b="b" l="l" r="r" t="t"/>
              <a:pathLst>
                <a:path extrusionOk="0" h="59525" w="59525">
                  <a:moveTo>
                    <a:pt x="29773" y="0"/>
                  </a:moveTo>
                  <a:cubicBezTo>
                    <a:pt x="13328" y="0"/>
                    <a:pt x="1" y="13328"/>
                    <a:pt x="1" y="29752"/>
                  </a:cubicBezTo>
                  <a:cubicBezTo>
                    <a:pt x="1" y="46196"/>
                    <a:pt x="13328" y="59524"/>
                    <a:pt x="29773" y="59524"/>
                  </a:cubicBezTo>
                  <a:cubicBezTo>
                    <a:pt x="46197" y="59524"/>
                    <a:pt x="59525" y="46196"/>
                    <a:pt x="59525" y="29752"/>
                  </a:cubicBezTo>
                  <a:cubicBezTo>
                    <a:pt x="59525" y="13328"/>
                    <a:pt x="46197" y="0"/>
                    <a:pt x="2977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
            <p:cNvSpPr/>
            <p:nvPr/>
          </p:nvSpPr>
          <p:spPr>
            <a:xfrm>
              <a:off x="3593675" y="2661150"/>
              <a:ext cx="1096500" cy="1472250"/>
            </a:xfrm>
            <a:custGeom>
              <a:rect b="b" l="l" r="r" t="t"/>
              <a:pathLst>
                <a:path extrusionOk="0" h="58890" w="43860">
                  <a:moveTo>
                    <a:pt x="20915" y="1"/>
                  </a:moveTo>
                  <a:cubicBezTo>
                    <a:pt x="11585" y="1949"/>
                    <a:pt x="3875" y="8264"/>
                    <a:pt x="0" y="16712"/>
                  </a:cubicBezTo>
                  <a:cubicBezTo>
                    <a:pt x="410" y="19172"/>
                    <a:pt x="656" y="22843"/>
                    <a:pt x="1292" y="24011"/>
                  </a:cubicBezTo>
                  <a:cubicBezTo>
                    <a:pt x="1989" y="25262"/>
                    <a:pt x="6480" y="28071"/>
                    <a:pt x="7361" y="30101"/>
                  </a:cubicBezTo>
                  <a:cubicBezTo>
                    <a:pt x="8243" y="32131"/>
                    <a:pt x="10150" y="34038"/>
                    <a:pt x="11544" y="35227"/>
                  </a:cubicBezTo>
                  <a:cubicBezTo>
                    <a:pt x="12938" y="36437"/>
                    <a:pt x="16219" y="36847"/>
                    <a:pt x="17408" y="37667"/>
                  </a:cubicBezTo>
                  <a:cubicBezTo>
                    <a:pt x="18494" y="38416"/>
                    <a:pt x="20024" y="41403"/>
                    <a:pt x="22232" y="41403"/>
                  </a:cubicBezTo>
                  <a:cubicBezTo>
                    <a:pt x="22443" y="41403"/>
                    <a:pt x="22660" y="41376"/>
                    <a:pt x="22883" y="41317"/>
                  </a:cubicBezTo>
                  <a:lnTo>
                    <a:pt x="22883" y="41317"/>
                  </a:lnTo>
                  <a:cubicBezTo>
                    <a:pt x="22883" y="41317"/>
                    <a:pt x="23232" y="42896"/>
                    <a:pt x="22576" y="43757"/>
                  </a:cubicBezTo>
                  <a:cubicBezTo>
                    <a:pt x="21899" y="44618"/>
                    <a:pt x="20710" y="45930"/>
                    <a:pt x="21120" y="47796"/>
                  </a:cubicBezTo>
                  <a:cubicBezTo>
                    <a:pt x="21530" y="49683"/>
                    <a:pt x="22945" y="53025"/>
                    <a:pt x="24093" y="53743"/>
                  </a:cubicBezTo>
                  <a:cubicBezTo>
                    <a:pt x="25221" y="54460"/>
                    <a:pt x="26656" y="54829"/>
                    <a:pt x="26512" y="56736"/>
                  </a:cubicBezTo>
                  <a:cubicBezTo>
                    <a:pt x="26451" y="57290"/>
                    <a:pt x="26348" y="58049"/>
                    <a:pt x="26225" y="58869"/>
                  </a:cubicBezTo>
                  <a:cubicBezTo>
                    <a:pt x="26512" y="58889"/>
                    <a:pt x="26779" y="58889"/>
                    <a:pt x="27066" y="58889"/>
                  </a:cubicBezTo>
                  <a:cubicBezTo>
                    <a:pt x="32397" y="58889"/>
                    <a:pt x="37400" y="57474"/>
                    <a:pt x="41727" y="55014"/>
                  </a:cubicBezTo>
                  <a:cubicBezTo>
                    <a:pt x="41973" y="52902"/>
                    <a:pt x="42301" y="51815"/>
                    <a:pt x="42854" y="51057"/>
                  </a:cubicBezTo>
                  <a:cubicBezTo>
                    <a:pt x="43388" y="50277"/>
                    <a:pt x="43859" y="49027"/>
                    <a:pt x="42526" y="47919"/>
                  </a:cubicBezTo>
                  <a:cubicBezTo>
                    <a:pt x="41194" y="46812"/>
                    <a:pt x="39553" y="47530"/>
                    <a:pt x="38446" y="46525"/>
                  </a:cubicBezTo>
                  <a:cubicBezTo>
                    <a:pt x="37359" y="45520"/>
                    <a:pt x="36149" y="45418"/>
                    <a:pt x="35637" y="45377"/>
                  </a:cubicBezTo>
                  <a:cubicBezTo>
                    <a:pt x="35124" y="45336"/>
                    <a:pt x="35842" y="42342"/>
                    <a:pt x="34140" y="41871"/>
                  </a:cubicBezTo>
                  <a:cubicBezTo>
                    <a:pt x="32418" y="41399"/>
                    <a:pt x="31864" y="41235"/>
                    <a:pt x="31208" y="40394"/>
                  </a:cubicBezTo>
                  <a:cubicBezTo>
                    <a:pt x="30681" y="39715"/>
                    <a:pt x="28985" y="39077"/>
                    <a:pt x="27673" y="39077"/>
                  </a:cubicBezTo>
                  <a:cubicBezTo>
                    <a:pt x="27402" y="39077"/>
                    <a:pt x="27147" y="39104"/>
                    <a:pt x="26922" y="39164"/>
                  </a:cubicBezTo>
                  <a:cubicBezTo>
                    <a:pt x="25590" y="39492"/>
                    <a:pt x="24790" y="39923"/>
                    <a:pt x="23703" y="39943"/>
                  </a:cubicBezTo>
                  <a:cubicBezTo>
                    <a:pt x="23646" y="39945"/>
                    <a:pt x="23591" y="39946"/>
                    <a:pt x="23539" y="39946"/>
                  </a:cubicBezTo>
                  <a:cubicBezTo>
                    <a:pt x="22593" y="39946"/>
                    <a:pt x="22355" y="39614"/>
                    <a:pt x="21345" y="39595"/>
                  </a:cubicBezTo>
                  <a:cubicBezTo>
                    <a:pt x="20279" y="39574"/>
                    <a:pt x="19438" y="39021"/>
                    <a:pt x="19582" y="37954"/>
                  </a:cubicBezTo>
                  <a:cubicBezTo>
                    <a:pt x="19725" y="36868"/>
                    <a:pt x="18844" y="36478"/>
                    <a:pt x="17716" y="35945"/>
                  </a:cubicBezTo>
                  <a:cubicBezTo>
                    <a:pt x="16736" y="35473"/>
                    <a:pt x="16960" y="34584"/>
                    <a:pt x="16244" y="34584"/>
                  </a:cubicBezTo>
                  <a:cubicBezTo>
                    <a:pt x="16151" y="34584"/>
                    <a:pt x="16042" y="34600"/>
                    <a:pt x="15912" y="34633"/>
                  </a:cubicBezTo>
                  <a:cubicBezTo>
                    <a:pt x="15835" y="34651"/>
                    <a:pt x="15757" y="34660"/>
                    <a:pt x="15676" y="34660"/>
                  </a:cubicBezTo>
                  <a:cubicBezTo>
                    <a:pt x="14590" y="34660"/>
                    <a:pt x="13192" y="33061"/>
                    <a:pt x="13287" y="32049"/>
                  </a:cubicBezTo>
                  <a:cubicBezTo>
                    <a:pt x="13363" y="31057"/>
                    <a:pt x="13369" y="27955"/>
                    <a:pt x="14953" y="27955"/>
                  </a:cubicBezTo>
                  <a:cubicBezTo>
                    <a:pt x="15072" y="27955"/>
                    <a:pt x="15200" y="27972"/>
                    <a:pt x="15337" y="28010"/>
                  </a:cubicBezTo>
                  <a:cubicBezTo>
                    <a:pt x="17326" y="28543"/>
                    <a:pt x="19520" y="29158"/>
                    <a:pt x="20730" y="30060"/>
                  </a:cubicBezTo>
                  <a:cubicBezTo>
                    <a:pt x="20866" y="30159"/>
                    <a:pt x="20969" y="30204"/>
                    <a:pt x="21046" y="30204"/>
                  </a:cubicBezTo>
                  <a:cubicBezTo>
                    <a:pt x="21658" y="30204"/>
                    <a:pt x="20649" y="27417"/>
                    <a:pt x="21304" y="26779"/>
                  </a:cubicBezTo>
                  <a:cubicBezTo>
                    <a:pt x="22022" y="26062"/>
                    <a:pt x="24339" y="25652"/>
                    <a:pt x="24400" y="24524"/>
                  </a:cubicBezTo>
                  <a:cubicBezTo>
                    <a:pt x="24482" y="23396"/>
                    <a:pt x="25221" y="20710"/>
                    <a:pt x="26922" y="19603"/>
                  </a:cubicBezTo>
                  <a:cubicBezTo>
                    <a:pt x="28624" y="18496"/>
                    <a:pt x="30367" y="18496"/>
                    <a:pt x="31126" y="17758"/>
                  </a:cubicBezTo>
                  <a:cubicBezTo>
                    <a:pt x="31905" y="17019"/>
                    <a:pt x="33730" y="13923"/>
                    <a:pt x="33238" y="12796"/>
                  </a:cubicBezTo>
                  <a:cubicBezTo>
                    <a:pt x="32725" y="11668"/>
                    <a:pt x="31085" y="9351"/>
                    <a:pt x="30285" y="8244"/>
                  </a:cubicBezTo>
                  <a:cubicBezTo>
                    <a:pt x="29982" y="7805"/>
                    <a:pt x="29610" y="7679"/>
                    <a:pt x="29206" y="7679"/>
                  </a:cubicBezTo>
                  <a:cubicBezTo>
                    <a:pt x="28671" y="7679"/>
                    <a:pt x="28079" y="7899"/>
                    <a:pt x="27516" y="7899"/>
                  </a:cubicBezTo>
                  <a:cubicBezTo>
                    <a:pt x="27412" y="7899"/>
                    <a:pt x="27310" y="7892"/>
                    <a:pt x="27210" y="7875"/>
                  </a:cubicBezTo>
                  <a:cubicBezTo>
                    <a:pt x="26143" y="7690"/>
                    <a:pt x="26266" y="5763"/>
                    <a:pt x="25303" y="5599"/>
                  </a:cubicBezTo>
                  <a:cubicBezTo>
                    <a:pt x="25202" y="5582"/>
                    <a:pt x="25096" y="5574"/>
                    <a:pt x="24987" y="5574"/>
                  </a:cubicBezTo>
                  <a:cubicBezTo>
                    <a:pt x="24025" y="5574"/>
                    <a:pt x="22805" y="6208"/>
                    <a:pt x="22842" y="7239"/>
                  </a:cubicBezTo>
                  <a:cubicBezTo>
                    <a:pt x="22883" y="8408"/>
                    <a:pt x="23785" y="10335"/>
                    <a:pt x="22965" y="10971"/>
                  </a:cubicBezTo>
                  <a:cubicBezTo>
                    <a:pt x="22439" y="11378"/>
                    <a:pt x="22048" y="11895"/>
                    <a:pt x="21501" y="11895"/>
                  </a:cubicBezTo>
                  <a:cubicBezTo>
                    <a:pt x="21194" y="11895"/>
                    <a:pt x="20838" y="11733"/>
                    <a:pt x="20382" y="11299"/>
                  </a:cubicBezTo>
                  <a:cubicBezTo>
                    <a:pt x="19090" y="10068"/>
                    <a:pt x="16609" y="9453"/>
                    <a:pt x="15871" y="8244"/>
                  </a:cubicBezTo>
                  <a:cubicBezTo>
                    <a:pt x="15132" y="7013"/>
                    <a:pt x="14866" y="5742"/>
                    <a:pt x="16793" y="4409"/>
                  </a:cubicBezTo>
                  <a:cubicBezTo>
                    <a:pt x="18700" y="3077"/>
                    <a:pt x="21038" y="1457"/>
                    <a:pt x="21038" y="595"/>
                  </a:cubicBezTo>
                  <a:cubicBezTo>
                    <a:pt x="21038" y="411"/>
                    <a:pt x="20997" y="206"/>
                    <a:pt x="20915"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
            <p:cNvSpPr/>
            <p:nvPr/>
          </p:nvSpPr>
          <p:spPr>
            <a:xfrm>
              <a:off x="4138050" y="2645275"/>
              <a:ext cx="217900" cy="105500"/>
            </a:xfrm>
            <a:custGeom>
              <a:rect b="b" l="l" r="r" t="t"/>
              <a:pathLst>
                <a:path extrusionOk="0" h="4220" w="8716">
                  <a:moveTo>
                    <a:pt x="5291" y="0"/>
                  </a:moveTo>
                  <a:cubicBezTo>
                    <a:pt x="3753" y="0"/>
                    <a:pt x="2256" y="103"/>
                    <a:pt x="780" y="328"/>
                  </a:cubicBezTo>
                  <a:cubicBezTo>
                    <a:pt x="821" y="615"/>
                    <a:pt x="780" y="902"/>
                    <a:pt x="636" y="1189"/>
                  </a:cubicBezTo>
                  <a:cubicBezTo>
                    <a:pt x="1" y="2399"/>
                    <a:pt x="1416" y="3404"/>
                    <a:pt x="3200" y="3650"/>
                  </a:cubicBezTo>
                  <a:cubicBezTo>
                    <a:pt x="4348" y="3794"/>
                    <a:pt x="5438" y="4219"/>
                    <a:pt x="6301" y="4219"/>
                  </a:cubicBezTo>
                  <a:cubicBezTo>
                    <a:pt x="6794" y="4219"/>
                    <a:pt x="7213" y="4080"/>
                    <a:pt x="7526" y="3670"/>
                  </a:cubicBezTo>
                  <a:cubicBezTo>
                    <a:pt x="8408" y="2522"/>
                    <a:pt x="8715" y="1251"/>
                    <a:pt x="6993" y="287"/>
                  </a:cubicBezTo>
                  <a:cubicBezTo>
                    <a:pt x="6849" y="205"/>
                    <a:pt x="6726" y="123"/>
                    <a:pt x="6603" y="21"/>
                  </a:cubicBezTo>
                  <a:cubicBezTo>
                    <a:pt x="6173" y="0"/>
                    <a:pt x="5722" y="0"/>
                    <a:pt x="5291"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
            <p:cNvSpPr/>
            <p:nvPr/>
          </p:nvSpPr>
          <p:spPr>
            <a:xfrm>
              <a:off x="4469200" y="2673975"/>
              <a:ext cx="156900" cy="162950"/>
            </a:xfrm>
            <a:custGeom>
              <a:rect b="b" l="l" r="r" t="t"/>
              <a:pathLst>
                <a:path extrusionOk="0" h="6518" w="6276">
                  <a:moveTo>
                    <a:pt x="226" y="0"/>
                  </a:moveTo>
                  <a:cubicBezTo>
                    <a:pt x="1" y="1005"/>
                    <a:pt x="1" y="1866"/>
                    <a:pt x="534" y="2933"/>
                  </a:cubicBezTo>
                  <a:cubicBezTo>
                    <a:pt x="1313" y="4549"/>
                    <a:pt x="3424" y="6517"/>
                    <a:pt x="4196" y="6517"/>
                  </a:cubicBezTo>
                  <a:cubicBezTo>
                    <a:pt x="4237" y="6517"/>
                    <a:pt x="4274" y="6512"/>
                    <a:pt x="4307" y="6500"/>
                  </a:cubicBezTo>
                  <a:cubicBezTo>
                    <a:pt x="4737" y="6357"/>
                    <a:pt x="5373" y="4163"/>
                    <a:pt x="6275" y="2461"/>
                  </a:cubicBezTo>
                  <a:cubicBezTo>
                    <a:pt x="4389" y="1436"/>
                    <a:pt x="2359" y="595"/>
                    <a:pt x="22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
            <p:cNvSpPr/>
            <p:nvPr/>
          </p:nvSpPr>
          <p:spPr>
            <a:xfrm>
              <a:off x="4691675" y="2966675"/>
              <a:ext cx="302475" cy="303350"/>
            </a:xfrm>
            <a:custGeom>
              <a:rect b="b" l="l" r="r" t="t"/>
              <a:pathLst>
                <a:path extrusionOk="0" h="12134" w="12099">
                  <a:moveTo>
                    <a:pt x="7649" y="0"/>
                  </a:moveTo>
                  <a:cubicBezTo>
                    <a:pt x="7280" y="144"/>
                    <a:pt x="6952" y="369"/>
                    <a:pt x="6726" y="657"/>
                  </a:cubicBezTo>
                  <a:cubicBezTo>
                    <a:pt x="5947" y="1620"/>
                    <a:pt x="5414" y="2768"/>
                    <a:pt x="4389" y="3404"/>
                  </a:cubicBezTo>
                  <a:cubicBezTo>
                    <a:pt x="3363" y="4060"/>
                    <a:pt x="3876" y="6746"/>
                    <a:pt x="3732" y="7177"/>
                  </a:cubicBezTo>
                  <a:cubicBezTo>
                    <a:pt x="3732" y="7177"/>
                    <a:pt x="2484" y="7004"/>
                    <a:pt x="1548" y="7004"/>
                  </a:cubicBezTo>
                  <a:cubicBezTo>
                    <a:pt x="1081" y="7004"/>
                    <a:pt x="691" y="7047"/>
                    <a:pt x="575" y="7177"/>
                  </a:cubicBezTo>
                  <a:cubicBezTo>
                    <a:pt x="247" y="7567"/>
                    <a:pt x="390" y="9268"/>
                    <a:pt x="185" y="9822"/>
                  </a:cubicBezTo>
                  <a:cubicBezTo>
                    <a:pt x="1" y="10376"/>
                    <a:pt x="21" y="11442"/>
                    <a:pt x="411" y="11503"/>
                  </a:cubicBezTo>
                  <a:cubicBezTo>
                    <a:pt x="767" y="11578"/>
                    <a:pt x="1364" y="12134"/>
                    <a:pt x="1683" y="12134"/>
                  </a:cubicBezTo>
                  <a:cubicBezTo>
                    <a:pt x="1712" y="12134"/>
                    <a:pt x="1740" y="12129"/>
                    <a:pt x="1764" y="12118"/>
                  </a:cubicBezTo>
                  <a:cubicBezTo>
                    <a:pt x="2051" y="11995"/>
                    <a:pt x="3076" y="11442"/>
                    <a:pt x="3650" y="11298"/>
                  </a:cubicBezTo>
                  <a:cubicBezTo>
                    <a:pt x="4245" y="11134"/>
                    <a:pt x="4266" y="10273"/>
                    <a:pt x="4717" y="9576"/>
                  </a:cubicBezTo>
                  <a:cubicBezTo>
                    <a:pt x="5147" y="8858"/>
                    <a:pt x="5147" y="7587"/>
                    <a:pt x="6726" y="7095"/>
                  </a:cubicBezTo>
                  <a:cubicBezTo>
                    <a:pt x="7265" y="6934"/>
                    <a:pt x="7740" y="6868"/>
                    <a:pt x="8146" y="6868"/>
                  </a:cubicBezTo>
                  <a:cubicBezTo>
                    <a:pt x="8929" y="6868"/>
                    <a:pt x="9456" y="7112"/>
                    <a:pt x="9699" y="7382"/>
                  </a:cubicBezTo>
                  <a:cubicBezTo>
                    <a:pt x="10068" y="7792"/>
                    <a:pt x="11955" y="8674"/>
                    <a:pt x="11955" y="9637"/>
                  </a:cubicBezTo>
                  <a:cubicBezTo>
                    <a:pt x="11955" y="9863"/>
                    <a:pt x="12016" y="9966"/>
                    <a:pt x="12098" y="9986"/>
                  </a:cubicBezTo>
                  <a:lnTo>
                    <a:pt x="11278" y="7156"/>
                  </a:lnTo>
                  <a:cubicBezTo>
                    <a:pt x="11155" y="7054"/>
                    <a:pt x="11073" y="6972"/>
                    <a:pt x="11012" y="6910"/>
                  </a:cubicBezTo>
                  <a:cubicBezTo>
                    <a:pt x="10601" y="6541"/>
                    <a:pt x="10437" y="5824"/>
                    <a:pt x="10663" y="5537"/>
                  </a:cubicBezTo>
                  <a:cubicBezTo>
                    <a:pt x="9843" y="3589"/>
                    <a:pt x="8838" y="1723"/>
                    <a:pt x="7649"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
            <p:cNvSpPr/>
            <p:nvPr/>
          </p:nvSpPr>
          <p:spPr>
            <a:xfrm>
              <a:off x="4616325" y="3251575"/>
              <a:ext cx="397800" cy="507625"/>
            </a:xfrm>
            <a:custGeom>
              <a:rect b="b" l="l" r="r" t="t"/>
              <a:pathLst>
                <a:path extrusionOk="0" h="20305" w="15912">
                  <a:moveTo>
                    <a:pt x="10987" y="0"/>
                  </a:moveTo>
                  <a:cubicBezTo>
                    <a:pt x="10757" y="0"/>
                    <a:pt x="10551" y="32"/>
                    <a:pt x="10396" y="107"/>
                  </a:cubicBezTo>
                  <a:cubicBezTo>
                    <a:pt x="9658" y="476"/>
                    <a:pt x="7464" y="928"/>
                    <a:pt x="6767" y="1112"/>
                  </a:cubicBezTo>
                  <a:cubicBezTo>
                    <a:pt x="6625" y="1150"/>
                    <a:pt x="6471" y="1164"/>
                    <a:pt x="6315" y="1164"/>
                  </a:cubicBezTo>
                  <a:cubicBezTo>
                    <a:pt x="5764" y="1164"/>
                    <a:pt x="5184" y="982"/>
                    <a:pt x="4991" y="982"/>
                  </a:cubicBezTo>
                  <a:cubicBezTo>
                    <a:pt x="4970" y="982"/>
                    <a:pt x="4953" y="984"/>
                    <a:pt x="4942" y="989"/>
                  </a:cubicBezTo>
                  <a:cubicBezTo>
                    <a:pt x="4799" y="1051"/>
                    <a:pt x="4511" y="2178"/>
                    <a:pt x="3835" y="2445"/>
                  </a:cubicBezTo>
                  <a:cubicBezTo>
                    <a:pt x="3158" y="2711"/>
                    <a:pt x="3158" y="3716"/>
                    <a:pt x="2769" y="4762"/>
                  </a:cubicBezTo>
                  <a:cubicBezTo>
                    <a:pt x="2379" y="5808"/>
                    <a:pt x="534" y="7304"/>
                    <a:pt x="267" y="9498"/>
                  </a:cubicBezTo>
                  <a:cubicBezTo>
                    <a:pt x="1" y="11713"/>
                    <a:pt x="267" y="13886"/>
                    <a:pt x="1251" y="15629"/>
                  </a:cubicBezTo>
                  <a:cubicBezTo>
                    <a:pt x="2210" y="17326"/>
                    <a:pt x="3518" y="18071"/>
                    <a:pt x="5176" y="18071"/>
                  </a:cubicBezTo>
                  <a:cubicBezTo>
                    <a:pt x="5221" y="18071"/>
                    <a:pt x="5266" y="18070"/>
                    <a:pt x="5311" y="18069"/>
                  </a:cubicBezTo>
                  <a:cubicBezTo>
                    <a:pt x="6419" y="18029"/>
                    <a:pt x="8128" y="17754"/>
                    <a:pt x="9445" y="17754"/>
                  </a:cubicBezTo>
                  <a:cubicBezTo>
                    <a:pt x="10150" y="17754"/>
                    <a:pt x="10744" y="17833"/>
                    <a:pt x="11073" y="18069"/>
                  </a:cubicBezTo>
                  <a:cubicBezTo>
                    <a:pt x="11729" y="18520"/>
                    <a:pt x="11996" y="19422"/>
                    <a:pt x="11996" y="20304"/>
                  </a:cubicBezTo>
                  <a:cubicBezTo>
                    <a:pt x="14497" y="15937"/>
                    <a:pt x="15912" y="10893"/>
                    <a:pt x="15912" y="5500"/>
                  </a:cubicBezTo>
                  <a:cubicBezTo>
                    <a:pt x="15912" y="4885"/>
                    <a:pt x="15891" y="4270"/>
                    <a:pt x="15850" y="3675"/>
                  </a:cubicBezTo>
                  <a:cubicBezTo>
                    <a:pt x="15697" y="3722"/>
                    <a:pt x="15540" y="3743"/>
                    <a:pt x="15381" y="3743"/>
                  </a:cubicBezTo>
                  <a:cubicBezTo>
                    <a:pt x="14435" y="3743"/>
                    <a:pt x="13442" y="3001"/>
                    <a:pt x="13021" y="2650"/>
                  </a:cubicBezTo>
                  <a:cubicBezTo>
                    <a:pt x="12549" y="2219"/>
                    <a:pt x="13103" y="1235"/>
                    <a:pt x="13021" y="784"/>
                  </a:cubicBezTo>
                  <a:cubicBezTo>
                    <a:pt x="12973" y="430"/>
                    <a:pt x="11825" y="0"/>
                    <a:pt x="1098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
            <p:cNvSpPr/>
            <p:nvPr/>
          </p:nvSpPr>
          <p:spPr>
            <a:xfrm>
              <a:off x="4725650" y="2865450"/>
              <a:ext cx="96775" cy="165025"/>
            </a:xfrm>
            <a:custGeom>
              <a:rect b="b" l="l" r="r" t="t"/>
              <a:pathLst>
                <a:path extrusionOk="0" h="6601" w="3871">
                  <a:moveTo>
                    <a:pt x="1494" y="1"/>
                  </a:moveTo>
                  <a:cubicBezTo>
                    <a:pt x="876" y="1"/>
                    <a:pt x="1" y="395"/>
                    <a:pt x="15" y="810"/>
                  </a:cubicBezTo>
                  <a:cubicBezTo>
                    <a:pt x="56" y="1384"/>
                    <a:pt x="344" y="1896"/>
                    <a:pt x="815" y="2676"/>
                  </a:cubicBezTo>
                  <a:cubicBezTo>
                    <a:pt x="1266" y="3455"/>
                    <a:pt x="508" y="6387"/>
                    <a:pt x="979" y="6551"/>
                  </a:cubicBezTo>
                  <a:cubicBezTo>
                    <a:pt x="1071" y="6585"/>
                    <a:pt x="1171" y="6601"/>
                    <a:pt x="1278" y="6601"/>
                  </a:cubicBezTo>
                  <a:cubicBezTo>
                    <a:pt x="2264" y="6601"/>
                    <a:pt x="3772" y="5251"/>
                    <a:pt x="3809" y="4603"/>
                  </a:cubicBezTo>
                  <a:cubicBezTo>
                    <a:pt x="3870" y="3906"/>
                    <a:pt x="2722" y="3127"/>
                    <a:pt x="2496" y="2409"/>
                  </a:cubicBezTo>
                  <a:cubicBezTo>
                    <a:pt x="2271" y="1671"/>
                    <a:pt x="2394" y="707"/>
                    <a:pt x="2025" y="195"/>
                  </a:cubicBezTo>
                  <a:cubicBezTo>
                    <a:pt x="1928" y="58"/>
                    <a:pt x="1730" y="1"/>
                    <a:pt x="149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
            <p:cNvSpPr/>
            <p:nvPr/>
          </p:nvSpPr>
          <p:spPr>
            <a:xfrm>
              <a:off x="4666550" y="2924125"/>
              <a:ext cx="66125" cy="85225"/>
            </a:xfrm>
            <a:custGeom>
              <a:rect b="b" l="l" r="r" t="t"/>
              <a:pathLst>
                <a:path extrusionOk="0" h="3409" w="2645">
                  <a:moveTo>
                    <a:pt x="1992" y="0"/>
                  </a:moveTo>
                  <a:cubicBezTo>
                    <a:pt x="1984" y="0"/>
                    <a:pt x="1977" y="0"/>
                    <a:pt x="1969" y="1"/>
                  </a:cubicBezTo>
                  <a:cubicBezTo>
                    <a:pt x="1313" y="21"/>
                    <a:pt x="1" y="2687"/>
                    <a:pt x="924" y="3281"/>
                  </a:cubicBezTo>
                  <a:cubicBezTo>
                    <a:pt x="1064" y="3369"/>
                    <a:pt x="1205" y="3408"/>
                    <a:pt x="1341" y="3408"/>
                  </a:cubicBezTo>
                  <a:cubicBezTo>
                    <a:pt x="2001" y="3408"/>
                    <a:pt x="2568" y="2495"/>
                    <a:pt x="2585" y="1764"/>
                  </a:cubicBezTo>
                  <a:cubicBezTo>
                    <a:pt x="2585" y="892"/>
                    <a:pt x="2645" y="0"/>
                    <a:pt x="199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0" name="Google Shape;1460;p4"/>
          <p:cNvGrpSpPr/>
          <p:nvPr/>
        </p:nvGrpSpPr>
        <p:grpSpPr>
          <a:xfrm>
            <a:off x="3120941" y="3887397"/>
            <a:ext cx="1055809" cy="932288"/>
            <a:chOff x="3485500" y="1467100"/>
            <a:chExt cx="666925" cy="588900"/>
          </a:xfrm>
        </p:grpSpPr>
        <p:sp>
          <p:nvSpPr>
            <p:cNvPr id="1461" name="Google Shape;1461;p4"/>
            <p:cNvSpPr/>
            <p:nvPr/>
          </p:nvSpPr>
          <p:spPr>
            <a:xfrm>
              <a:off x="3485500" y="1467100"/>
              <a:ext cx="666925" cy="588900"/>
            </a:xfrm>
            <a:custGeom>
              <a:rect b="b" l="l" r="r" t="t"/>
              <a:pathLst>
                <a:path extrusionOk="0" h="23556" w="26677">
                  <a:moveTo>
                    <a:pt x="13334" y="0"/>
                  </a:moveTo>
                  <a:cubicBezTo>
                    <a:pt x="11877" y="0"/>
                    <a:pt x="10396" y="273"/>
                    <a:pt x="8961" y="849"/>
                  </a:cubicBezTo>
                  <a:cubicBezTo>
                    <a:pt x="2933" y="3269"/>
                    <a:pt x="1" y="10117"/>
                    <a:pt x="2420" y="16166"/>
                  </a:cubicBezTo>
                  <a:cubicBezTo>
                    <a:pt x="4264" y="20759"/>
                    <a:pt x="8679" y="23555"/>
                    <a:pt x="13344" y="23555"/>
                  </a:cubicBezTo>
                  <a:cubicBezTo>
                    <a:pt x="14801" y="23555"/>
                    <a:pt x="16282" y="23282"/>
                    <a:pt x="17717" y="22707"/>
                  </a:cubicBezTo>
                  <a:cubicBezTo>
                    <a:pt x="23745" y="20287"/>
                    <a:pt x="26677" y="13439"/>
                    <a:pt x="24257" y="7390"/>
                  </a:cubicBezTo>
                  <a:cubicBezTo>
                    <a:pt x="22414" y="2796"/>
                    <a:pt x="17998" y="0"/>
                    <a:pt x="13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
            <p:cNvSpPr/>
            <p:nvPr/>
          </p:nvSpPr>
          <p:spPr>
            <a:xfrm>
              <a:off x="3837675" y="1693925"/>
              <a:ext cx="202500" cy="176875"/>
            </a:xfrm>
            <a:custGeom>
              <a:rect b="b" l="l" r="r" t="t"/>
              <a:pathLst>
                <a:path extrusionOk="0" h="7075" w="8100">
                  <a:moveTo>
                    <a:pt x="6223" y="1"/>
                  </a:moveTo>
                  <a:cubicBezTo>
                    <a:pt x="5225" y="1"/>
                    <a:pt x="4661" y="1059"/>
                    <a:pt x="4532" y="2151"/>
                  </a:cubicBezTo>
                  <a:cubicBezTo>
                    <a:pt x="4388" y="3361"/>
                    <a:pt x="3507" y="3730"/>
                    <a:pt x="2563" y="3853"/>
                  </a:cubicBezTo>
                  <a:cubicBezTo>
                    <a:pt x="1620" y="3997"/>
                    <a:pt x="0" y="4366"/>
                    <a:pt x="574" y="5924"/>
                  </a:cubicBezTo>
                  <a:cubicBezTo>
                    <a:pt x="741" y="6407"/>
                    <a:pt x="1480" y="7074"/>
                    <a:pt x="3126" y="7074"/>
                  </a:cubicBezTo>
                  <a:cubicBezTo>
                    <a:pt x="3297" y="7074"/>
                    <a:pt x="3479" y="7067"/>
                    <a:pt x="3671" y="7052"/>
                  </a:cubicBezTo>
                  <a:cubicBezTo>
                    <a:pt x="5721" y="6867"/>
                    <a:pt x="7013" y="5555"/>
                    <a:pt x="7566" y="3771"/>
                  </a:cubicBezTo>
                  <a:cubicBezTo>
                    <a:pt x="8100" y="1987"/>
                    <a:pt x="7771" y="306"/>
                    <a:pt x="6562" y="39"/>
                  </a:cubicBezTo>
                  <a:cubicBezTo>
                    <a:pt x="6444" y="13"/>
                    <a:pt x="6331" y="1"/>
                    <a:pt x="622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
            <p:cNvSpPr/>
            <p:nvPr/>
          </p:nvSpPr>
          <p:spPr>
            <a:xfrm>
              <a:off x="3867925" y="1718775"/>
              <a:ext cx="154825" cy="135075"/>
            </a:xfrm>
            <a:custGeom>
              <a:rect b="b" l="l" r="r" t="t"/>
              <a:pathLst>
                <a:path extrusionOk="0" h="5403" w="6193">
                  <a:moveTo>
                    <a:pt x="4746" y="0"/>
                  </a:moveTo>
                  <a:cubicBezTo>
                    <a:pt x="3984" y="0"/>
                    <a:pt x="3556" y="816"/>
                    <a:pt x="3445" y="1649"/>
                  </a:cubicBezTo>
                  <a:cubicBezTo>
                    <a:pt x="3342" y="2572"/>
                    <a:pt x="2666" y="2859"/>
                    <a:pt x="1948" y="2962"/>
                  </a:cubicBezTo>
                  <a:cubicBezTo>
                    <a:pt x="1230" y="3044"/>
                    <a:pt x="0" y="3331"/>
                    <a:pt x="431" y="4540"/>
                  </a:cubicBezTo>
                  <a:cubicBezTo>
                    <a:pt x="559" y="4889"/>
                    <a:pt x="1116" y="5403"/>
                    <a:pt x="2351" y="5403"/>
                  </a:cubicBezTo>
                  <a:cubicBezTo>
                    <a:pt x="2494" y="5403"/>
                    <a:pt x="2647" y="5396"/>
                    <a:pt x="2809" y="5381"/>
                  </a:cubicBezTo>
                  <a:cubicBezTo>
                    <a:pt x="4367" y="5258"/>
                    <a:pt x="5352" y="4253"/>
                    <a:pt x="5762" y="2880"/>
                  </a:cubicBezTo>
                  <a:cubicBezTo>
                    <a:pt x="6192" y="1526"/>
                    <a:pt x="5926" y="235"/>
                    <a:pt x="5003" y="29"/>
                  </a:cubicBezTo>
                  <a:cubicBezTo>
                    <a:pt x="4913" y="10"/>
                    <a:pt x="4828" y="0"/>
                    <a:pt x="47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4"/>
            <p:cNvSpPr/>
            <p:nvPr/>
          </p:nvSpPr>
          <p:spPr>
            <a:xfrm>
              <a:off x="3610075" y="1776400"/>
              <a:ext cx="138425" cy="127675"/>
            </a:xfrm>
            <a:custGeom>
              <a:rect b="b" l="l" r="r" t="t"/>
              <a:pathLst>
                <a:path extrusionOk="0" h="5107" w="5537">
                  <a:moveTo>
                    <a:pt x="2748" y="0"/>
                  </a:moveTo>
                  <a:cubicBezTo>
                    <a:pt x="1374" y="0"/>
                    <a:pt x="0" y="1702"/>
                    <a:pt x="0" y="3035"/>
                  </a:cubicBezTo>
                  <a:cubicBezTo>
                    <a:pt x="0" y="4347"/>
                    <a:pt x="1374" y="5106"/>
                    <a:pt x="2748" y="5106"/>
                  </a:cubicBezTo>
                  <a:cubicBezTo>
                    <a:pt x="4122" y="5106"/>
                    <a:pt x="5536" y="4040"/>
                    <a:pt x="5536" y="2707"/>
                  </a:cubicBezTo>
                  <a:cubicBezTo>
                    <a:pt x="5536" y="1374"/>
                    <a:pt x="4122" y="0"/>
                    <a:pt x="27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
            <p:cNvSpPr/>
            <p:nvPr/>
          </p:nvSpPr>
          <p:spPr>
            <a:xfrm>
              <a:off x="3625950" y="1791275"/>
              <a:ext cx="106650" cy="98425"/>
            </a:xfrm>
            <a:custGeom>
              <a:rect b="b" l="l" r="r" t="t"/>
              <a:pathLst>
                <a:path extrusionOk="0" h="3937" w="4266">
                  <a:moveTo>
                    <a:pt x="2113" y="0"/>
                  </a:moveTo>
                  <a:cubicBezTo>
                    <a:pt x="1047" y="0"/>
                    <a:pt x="1" y="1292"/>
                    <a:pt x="1" y="2317"/>
                  </a:cubicBezTo>
                  <a:cubicBezTo>
                    <a:pt x="1" y="3342"/>
                    <a:pt x="1047" y="3937"/>
                    <a:pt x="2113" y="3937"/>
                  </a:cubicBezTo>
                  <a:cubicBezTo>
                    <a:pt x="3179" y="3937"/>
                    <a:pt x="4266" y="3096"/>
                    <a:pt x="4266" y="2071"/>
                  </a:cubicBezTo>
                  <a:cubicBezTo>
                    <a:pt x="4266" y="1046"/>
                    <a:pt x="3179" y="0"/>
                    <a:pt x="211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
            <p:cNvSpPr/>
            <p:nvPr/>
          </p:nvSpPr>
          <p:spPr>
            <a:xfrm>
              <a:off x="3791525" y="1522725"/>
              <a:ext cx="171750" cy="149450"/>
            </a:xfrm>
            <a:custGeom>
              <a:rect b="b" l="l" r="r" t="t"/>
              <a:pathLst>
                <a:path extrusionOk="0" h="5978" w="6870">
                  <a:moveTo>
                    <a:pt x="3165" y="0"/>
                  </a:moveTo>
                  <a:cubicBezTo>
                    <a:pt x="2576" y="0"/>
                    <a:pt x="2002" y="136"/>
                    <a:pt x="1539" y="428"/>
                  </a:cubicBezTo>
                  <a:cubicBezTo>
                    <a:pt x="226" y="1269"/>
                    <a:pt x="1" y="3730"/>
                    <a:pt x="862" y="5001"/>
                  </a:cubicBezTo>
                  <a:cubicBezTo>
                    <a:pt x="1329" y="5684"/>
                    <a:pt x="2053" y="5977"/>
                    <a:pt x="2830" y="5977"/>
                  </a:cubicBezTo>
                  <a:cubicBezTo>
                    <a:pt x="3521" y="5977"/>
                    <a:pt x="4253" y="5745"/>
                    <a:pt x="4881" y="5349"/>
                  </a:cubicBezTo>
                  <a:cubicBezTo>
                    <a:pt x="6214" y="4509"/>
                    <a:pt x="6870" y="2602"/>
                    <a:pt x="5988" y="1310"/>
                  </a:cubicBezTo>
                  <a:cubicBezTo>
                    <a:pt x="5426" y="480"/>
                    <a:pt x="4270" y="0"/>
                    <a:pt x="31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
            <p:cNvSpPr/>
            <p:nvPr/>
          </p:nvSpPr>
          <p:spPr>
            <a:xfrm>
              <a:off x="3823825" y="1551300"/>
              <a:ext cx="103075" cy="89775"/>
            </a:xfrm>
            <a:custGeom>
              <a:rect b="b" l="l" r="r" t="t"/>
              <a:pathLst>
                <a:path extrusionOk="0" h="3591" w="4123">
                  <a:moveTo>
                    <a:pt x="1887" y="1"/>
                  </a:moveTo>
                  <a:cubicBezTo>
                    <a:pt x="1538" y="1"/>
                    <a:pt x="1198" y="80"/>
                    <a:pt x="923" y="249"/>
                  </a:cubicBezTo>
                  <a:cubicBezTo>
                    <a:pt x="124" y="762"/>
                    <a:pt x="1" y="2238"/>
                    <a:pt x="513" y="3017"/>
                  </a:cubicBezTo>
                  <a:cubicBezTo>
                    <a:pt x="795" y="3418"/>
                    <a:pt x="1232" y="3590"/>
                    <a:pt x="1699" y="3590"/>
                  </a:cubicBezTo>
                  <a:cubicBezTo>
                    <a:pt x="2116" y="3590"/>
                    <a:pt x="2556" y="3454"/>
                    <a:pt x="2933" y="3222"/>
                  </a:cubicBezTo>
                  <a:cubicBezTo>
                    <a:pt x="3732" y="2710"/>
                    <a:pt x="4122" y="1561"/>
                    <a:pt x="3589" y="803"/>
                  </a:cubicBezTo>
                  <a:cubicBezTo>
                    <a:pt x="3252" y="291"/>
                    <a:pt x="2553" y="1"/>
                    <a:pt x="188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
            <p:cNvSpPr/>
            <p:nvPr/>
          </p:nvSpPr>
          <p:spPr>
            <a:xfrm>
              <a:off x="3831525" y="1544175"/>
              <a:ext cx="6675" cy="15925"/>
            </a:xfrm>
            <a:custGeom>
              <a:rect b="b" l="l" r="r" t="t"/>
              <a:pathLst>
                <a:path extrusionOk="0" h="637" w="267">
                  <a:moveTo>
                    <a:pt x="123" y="1"/>
                  </a:moveTo>
                  <a:cubicBezTo>
                    <a:pt x="62" y="1"/>
                    <a:pt x="0" y="145"/>
                    <a:pt x="0" y="309"/>
                  </a:cubicBezTo>
                  <a:cubicBezTo>
                    <a:pt x="0" y="493"/>
                    <a:pt x="62" y="637"/>
                    <a:pt x="123" y="637"/>
                  </a:cubicBezTo>
                  <a:cubicBezTo>
                    <a:pt x="205" y="637"/>
                    <a:pt x="267" y="493"/>
                    <a:pt x="267" y="309"/>
                  </a:cubicBezTo>
                  <a:cubicBezTo>
                    <a:pt x="267" y="145"/>
                    <a:pt x="20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
            <p:cNvSpPr/>
            <p:nvPr/>
          </p:nvSpPr>
          <p:spPr>
            <a:xfrm>
              <a:off x="3809475" y="1570625"/>
              <a:ext cx="16425" cy="9850"/>
            </a:xfrm>
            <a:custGeom>
              <a:rect b="b" l="l" r="r" t="t"/>
              <a:pathLst>
                <a:path extrusionOk="0" h="394" w="657">
                  <a:moveTo>
                    <a:pt x="539" y="0"/>
                  </a:moveTo>
                  <a:cubicBezTo>
                    <a:pt x="468" y="0"/>
                    <a:pt x="363" y="37"/>
                    <a:pt x="267" y="91"/>
                  </a:cubicBezTo>
                  <a:cubicBezTo>
                    <a:pt x="103" y="173"/>
                    <a:pt x="1" y="296"/>
                    <a:pt x="42" y="358"/>
                  </a:cubicBezTo>
                  <a:cubicBezTo>
                    <a:pt x="50" y="382"/>
                    <a:pt x="80" y="394"/>
                    <a:pt x="124" y="394"/>
                  </a:cubicBezTo>
                  <a:cubicBezTo>
                    <a:pt x="191" y="394"/>
                    <a:pt x="291" y="366"/>
                    <a:pt x="390" y="317"/>
                  </a:cubicBezTo>
                  <a:cubicBezTo>
                    <a:pt x="554" y="214"/>
                    <a:pt x="657" y="91"/>
                    <a:pt x="616" y="30"/>
                  </a:cubicBezTo>
                  <a:cubicBezTo>
                    <a:pt x="602" y="9"/>
                    <a:pt x="575" y="0"/>
                    <a:pt x="539"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
            <p:cNvSpPr/>
            <p:nvPr/>
          </p:nvSpPr>
          <p:spPr>
            <a:xfrm>
              <a:off x="3810000" y="1597300"/>
              <a:ext cx="15400" cy="11375"/>
            </a:xfrm>
            <a:custGeom>
              <a:rect b="b" l="l" r="r" t="t"/>
              <a:pathLst>
                <a:path extrusionOk="0" h="455" w="616">
                  <a:moveTo>
                    <a:pt x="110" y="1"/>
                  </a:moveTo>
                  <a:cubicBezTo>
                    <a:pt x="78" y="1"/>
                    <a:pt x="54" y="10"/>
                    <a:pt x="41" y="29"/>
                  </a:cubicBezTo>
                  <a:cubicBezTo>
                    <a:pt x="0" y="90"/>
                    <a:pt x="82" y="213"/>
                    <a:pt x="226" y="337"/>
                  </a:cubicBezTo>
                  <a:cubicBezTo>
                    <a:pt x="332" y="413"/>
                    <a:pt x="438" y="455"/>
                    <a:pt x="511" y="455"/>
                  </a:cubicBezTo>
                  <a:cubicBezTo>
                    <a:pt x="537" y="455"/>
                    <a:pt x="558" y="450"/>
                    <a:pt x="574" y="439"/>
                  </a:cubicBezTo>
                  <a:cubicBezTo>
                    <a:pt x="615" y="378"/>
                    <a:pt x="533" y="234"/>
                    <a:pt x="390" y="131"/>
                  </a:cubicBezTo>
                  <a:cubicBezTo>
                    <a:pt x="290" y="47"/>
                    <a:pt x="182" y="1"/>
                    <a:pt x="11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
            <p:cNvSpPr/>
            <p:nvPr/>
          </p:nvSpPr>
          <p:spPr>
            <a:xfrm>
              <a:off x="3816150" y="1622100"/>
              <a:ext cx="6175" cy="16425"/>
            </a:xfrm>
            <a:custGeom>
              <a:rect b="b" l="l" r="r" t="t"/>
              <a:pathLst>
                <a:path extrusionOk="0" h="657" w="247">
                  <a:moveTo>
                    <a:pt x="123" y="1"/>
                  </a:moveTo>
                  <a:cubicBezTo>
                    <a:pt x="41" y="1"/>
                    <a:pt x="0" y="144"/>
                    <a:pt x="0" y="329"/>
                  </a:cubicBezTo>
                  <a:cubicBezTo>
                    <a:pt x="0" y="513"/>
                    <a:pt x="41" y="657"/>
                    <a:pt x="123" y="657"/>
                  </a:cubicBezTo>
                  <a:cubicBezTo>
                    <a:pt x="185" y="657"/>
                    <a:pt x="246" y="513"/>
                    <a:pt x="246" y="329"/>
                  </a:cubicBezTo>
                  <a:cubicBezTo>
                    <a:pt x="246" y="144"/>
                    <a:pt x="18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
            <p:cNvSpPr/>
            <p:nvPr/>
          </p:nvSpPr>
          <p:spPr>
            <a:xfrm>
              <a:off x="3826400" y="1643625"/>
              <a:ext cx="16425" cy="9650"/>
            </a:xfrm>
            <a:custGeom>
              <a:rect b="b" l="l" r="r" t="t"/>
              <a:pathLst>
                <a:path extrusionOk="0" h="386" w="657">
                  <a:moveTo>
                    <a:pt x="552" y="1"/>
                  </a:moveTo>
                  <a:cubicBezTo>
                    <a:pt x="485" y="1"/>
                    <a:pt x="376" y="28"/>
                    <a:pt x="267" y="83"/>
                  </a:cubicBezTo>
                  <a:cubicBezTo>
                    <a:pt x="103" y="165"/>
                    <a:pt x="0" y="288"/>
                    <a:pt x="41" y="349"/>
                  </a:cubicBezTo>
                  <a:cubicBezTo>
                    <a:pt x="57" y="374"/>
                    <a:pt x="93" y="385"/>
                    <a:pt x="138" y="385"/>
                  </a:cubicBezTo>
                  <a:cubicBezTo>
                    <a:pt x="208" y="385"/>
                    <a:pt x="303" y="358"/>
                    <a:pt x="390" y="308"/>
                  </a:cubicBezTo>
                  <a:cubicBezTo>
                    <a:pt x="554" y="206"/>
                    <a:pt x="656" y="83"/>
                    <a:pt x="615" y="21"/>
                  </a:cubicBezTo>
                  <a:cubicBezTo>
                    <a:pt x="608" y="8"/>
                    <a:pt x="586" y="1"/>
                    <a:pt x="55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
            <p:cNvSpPr/>
            <p:nvPr/>
          </p:nvSpPr>
          <p:spPr>
            <a:xfrm>
              <a:off x="3853550" y="1652975"/>
              <a:ext cx="15425" cy="11375"/>
            </a:xfrm>
            <a:custGeom>
              <a:rect b="b" l="l" r="r" t="t"/>
              <a:pathLst>
                <a:path extrusionOk="0" h="455" w="617">
                  <a:moveTo>
                    <a:pt x="113" y="1"/>
                  </a:moveTo>
                  <a:cubicBezTo>
                    <a:pt x="90" y="1"/>
                    <a:pt x="73" y="6"/>
                    <a:pt x="62" y="16"/>
                  </a:cubicBezTo>
                  <a:cubicBezTo>
                    <a:pt x="1" y="78"/>
                    <a:pt x="83" y="221"/>
                    <a:pt x="226" y="324"/>
                  </a:cubicBezTo>
                  <a:cubicBezTo>
                    <a:pt x="326" y="409"/>
                    <a:pt x="434" y="455"/>
                    <a:pt x="506" y="455"/>
                  </a:cubicBezTo>
                  <a:cubicBezTo>
                    <a:pt x="538" y="455"/>
                    <a:pt x="562" y="446"/>
                    <a:pt x="575" y="426"/>
                  </a:cubicBezTo>
                  <a:cubicBezTo>
                    <a:pt x="616" y="365"/>
                    <a:pt x="534" y="242"/>
                    <a:pt x="390" y="119"/>
                  </a:cubicBezTo>
                  <a:cubicBezTo>
                    <a:pt x="284" y="43"/>
                    <a:pt x="178" y="1"/>
                    <a:pt x="11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
            <p:cNvSpPr/>
            <p:nvPr/>
          </p:nvSpPr>
          <p:spPr>
            <a:xfrm>
              <a:off x="3883800" y="1643625"/>
              <a:ext cx="6700" cy="15925"/>
            </a:xfrm>
            <a:custGeom>
              <a:rect b="b" l="l" r="r" t="t"/>
              <a:pathLst>
                <a:path extrusionOk="0" h="637" w="268">
                  <a:moveTo>
                    <a:pt x="124" y="1"/>
                  </a:moveTo>
                  <a:cubicBezTo>
                    <a:pt x="62" y="1"/>
                    <a:pt x="1" y="144"/>
                    <a:pt x="1" y="329"/>
                  </a:cubicBezTo>
                  <a:cubicBezTo>
                    <a:pt x="1" y="493"/>
                    <a:pt x="62" y="636"/>
                    <a:pt x="124" y="636"/>
                  </a:cubicBezTo>
                  <a:cubicBezTo>
                    <a:pt x="206" y="636"/>
                    <a:pt x="267" y="493"/>
                    <a:pt x="267" y="329"/>
                  </a:cubicBezTo>
                  <a:cubicBezTo>
                    <a:pt x="267" y="144"/>
                    <a:pt x="206" y="1"/>
                    <a:pt x="12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
            <p:cNvSpPr/>
            <p:nvPr/>
          </p:nvSpPr>
          <p:spPr>
            <a:xfrm>
              <a:off x="3901225" y="1635050"/>
              <a:ext cx="16425" cy="9975"/>
            </a:xfrm>
            <a:custGeom>
              <a:rect b="b" l="l" r="r" t="t"/>
              <a:pathLst>
                <a:path extrusionOk="0" h="399" w="657">
                  <a:moveTo>
                    <a:pt x="518" y="0"/>
                  </a:moveTo>
                  <a:cubicBezTo>
                    <a:pt x="446" y="0"/>
                    <a:pt x="346" y="28"/>
                    <a:pt x="247" y="77"/>
                  </a:cubicBezTo>
                  <a:cubicBezTo>
                    <a:pt x="103" y="180"/>
                    <a:pt x="1" y="303"/>
                    <a:pt x="21" y="364"/>
                  </a:cubicBezTo>
                  <a:cubicBezTo>
                    <a:pt x="37" y="387"/>
                    <a:pt x="69" y="399"/>
                    <a:pt x="113" y="399"/>
                  </a:cubicBezTo>
                  <a:cubicBezTo>
                    <a:pt x="185" y="399"/>
                    <a:pt x="288" y="367"/>
                    <a:pt x="390" y="303"/>
                  </a:cubicBezTo>
                  <a:cubicBezTo>
                    <a:pt x="554" y="221"/>
                    <a:pt x="657" y="98"/>
                    <a:pt x="616" y="36"/>
                  </a:cubicBezTo>
                  <a:cubicBezTo>
                    <a:pt x="600" y="12"/>
                    <a:pt x="564" y="0"/>
                    <a:pt x="51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4"/>
            <p:cNvSpPr/>
            <p:nvPr/>
          </p:nvSpPr>
          <p:spPr>
            <a:xfrm>
              <a:off x="3920200" y="1616575"/>
              <a:ext cx="15400" cy="11300"/>
            </a:xfrm>
            <a:custGeom>
              <a:rect b="b" l="l" r="r" t="t"/>
              <a:pathLst>
                <a:path extrusionOk="0" h="452" w="616">
                  <a:moveTo>
                    <a:pt x="95" y="1"/>
                  </a:moveTo>
                  <a:cubicBezTo>
                    <a:pt x="71" y="1"/>
                    <a:pt x="52" y="6"/>
                    <a:pt x="41" y="17"/>
                  </a:cubicBezTo>
                  <a:cubicBezTo>
                    <a:pt x="0" y="78"/>
                    <a:pt x="82" y="222"/>
                    <a:pt x="226" y="324"/>
                  </a:cubicBezTo>
                  <a:cubicBezTo>
                    <a:pt x="330" y="398"/>
                    <a:pt x="445" y="451"/>
                    <a:pt x="516" y="451"/>
                  </a:cubicBezTo>
                  <a:cubicBezTo>
                    <a:pt x="543" y="451"/>
                    <a:pt x="563" y="444"/>
                    <a:pt x="575" y="427"/>
                  </a:cubicBezTo>
                  <a:cubicBezTo>
                    <a:pt x="616" y="365"/>
                    <a:pt x="534" y="242"/>
                    <a:pt x="390" y="119"/>
                  </a:cubicBezTo>
                  <a:cubicBezTo>
                    <a:pt x="284" y="43"/>
                    <a:pt x="166" y="1"/>
                    <a:pt x="9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
            <p:cNvSpPr/>
            <p:nvPr/>
          </p:nvSpPr>
          <p:spPr>
            <a:xfrm>
              <a:off x="3933025" y="1592375"/>
              <a:ext cx="6675" cy="16425"/>
            </a:xfrm>
            <a:custGeom>
              <a:rect b="b" l="l" r="r" t="t"/>
              <a:pathLst>
                <a:path extrusionOk="0" h="657" w="267">
                  <a:moveTo>
                    <a:pt x="123" y="0"/>
                  </a:moveTo>
                  <a:cubicBezTo>
                    <a:pt x="62" y="0"/>
                    <a:pt x="0" y="164"/>
                    <a:pt x="0" y="328"/>
                  </a:cubicBezTo>
                  <a:cubicBezTo>
                    <a:pt x="0" y="513"/>
                    <a:pt x="62" y="657"/>
                    <a:pt x="123" y="657"/>
                  </a:cubicBezTo>
                  <a:cubicBezTo>
                    <a:pt x="205" y="657"/>
                    <a:pt x="267" y="513"/>
                    <a:pt x="267" y="328"/>
                  </a:cubicBezTo>
                  <a:cubicBezTo>
                    <a:pt x="267" y="164"/>
                    <a:pt x="205" y="0"/>
                    <a:pt x="12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
            <p:cNvSpPr/>
            <p:nvPr/>
          </p:nvSpPr>
          <p:spPr>
            <a:xfrm>
              <a:off x="3923275" y="1571125"/>
              <a:ext cx="16425" cy="9875"/>
            </a:xfrm>
            <a:custGeom>
              <a:rect b="b" l="l" r="r" t="t"/>
              <a:pathLst>
                <a:path extrusionOk="0" h="395" w="657">
                  <a:moveTo>
                    <a:pt x="538" y="1"/>
                  </a:moveTo>
                  <a:cubicBezTo>
                    <a:pt x="465" y="1"/>
                    <a:pt x="356" y="37"/>
                    <a:pt x="247" y="92"/>
                  </a:cubicBezTo>
                  <a:cubicBezTo>
                    <a:pt x="103" y="174"/>
                    <a:pt x="0" y="297"/>
                    <a:pt x="21" y="358"/>
                  </a:cubicBezTo>
                  <a:cubicBezTo>
                    <a:pt x="37" y="383"/>
                    <a:pt x="72" y="394"/>
                    <a:pt x="119" y="394"/>
                  </a:cubicBezTo>
                  <a:cubicBezTo>
                    <a:pt x="191" y="394"/>
                    <a:pt x="291" y="367"/>
                    <a:pt x="390" y="317"/>
                  </a:cubicBezTo>
                  <a:cubicBezTo>
                    <a:pt x="554" y="215"/>
                    <a:pt x="657" y="92"/>
                    <a:pt x="616" y="30"/>
                  </a:cubicBezTo>
                  <a:cubicBezTo>
                    <a:pt x="602" y="10"/>
                    <a:pt x="575" y="1"/>
                    <a:pt x="53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
            <p:cNvSpPr/>
            <p:nvPr/>
          </p:nvSpPr>
          <p:spPr>
            <a:xfrm>
              <a:off x="3910450" y="1549950"/>
              <a:ext cx="15400" cy="11275"/>
            </a:xfrm>
            <a:custGeom>
              <a:rect b="b" l="l" r="r" t="t"/>
              <a:pathLst>
                <a:path extrusionOk="0" h="451" w="616">
                  <a:moveTo>
                    <a:pt x="93" y="0"/>
                  </a:moveTo>
                  <a:cubicBezTo>
                    <a:pt x="70" y="0"/>
                    <a:pt x="52" y="5"/>
                    <a:pt x="42" y="16"/>
                  </a:cubicBezTo>
                  <a:cubicBezTo>
                    <a:pt x="1" y="78"/>
                    <a:pt x="62" y="201"/>
                    <a:pt x="226" y="324"/>
                  </a:cubicBezTo>
                  <a:cubicBezTo>
                    <a:pt x="330" y="398"/>
                    <a:pt x="434" y="451"/>
                    <a:pt x="499" y="451"/>
                  </a:cubicBezTo>
                  <a:cubicBezTo>
                    <a:pt x="524" y="451"/>
                    <a:pt x="543" y="443"/>
                    <a:pt x="554" y="426"/>
                  </a:cubicBezTo>
                  <a:cubicBezTo>
                    <a:pt x="616" y="365"/>
                    <a:pt x="534" y="242"/>
                    <a:pt x="390" y="119"/>
                  </a:cubicBezTo>
                  <a:cubicBezTo>
                    <a:pt x="269" y="43"/>
                    <a:pt x="158" y="0"/>
                    <a:pt x="9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
            <p:cNvSpPr/>
            <p:nvPr/>
          </p:nvSpPr>
          <p:spPr>
            <a:xfrm>
              <a:off x="3885850" y="1532400"/>
              <a:ext cx="6700" cy="16425"/>
            </a:xfrm>
            <a:custGeom>
              <a:rect b="b" l="l" r="r" t="t"/>
              <a:pathLst>
                <a:path extrusionOk="0" h="657" w="268">
                  <a:moveTo>
                    <a:pt x="124" y="0"/>
                  </a:moveTo>
                  <a:cubicBezTo>
                    <a:pt x="62" y="0"/>
                    <a:pt x="1" y="144"/>
                    <a:pt x="1" y="328"/>
                  </a:cubicBezTo>
                  <a:cubicBezTo>
                    <a:pt x="1" y="513"/>
                    <a:pt x="62" y="657"/>
                    <a:pt x="124" y="657"/>
                  </a:cubicBezTo>
                  <a:cubicBezTo>
                    <a:pt x="206" y="657"/>
                    <a:pt x="267" y="513"/>
                    <a:pt x="267" y="328"/>
                  </a:cubicBezTo>
                  <a:cubicBezTo>
                    <a:pt x="267" y="144"/>
                    <a:pt x="206" y="0"/>
                    <a:pt x="12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
            <p:cNvSpPr/>
            <p:nvPr/>
          </p:nvSpPr>
          <p:spPr>
            <a:xfrm>
              <a:off x="3853050" y="1534600"/>
              <a:ext cx="16425" cy="9975"/>
            </a:xfrm>
            <a:custGeom>
              <a:rect b="b" l="l" r="r" t="t"/>
              <a:pathLst>
                <a:path extrusionOk="0" h="399" w="657">
                  <a:moveTo>
                    <a:pt x="544" y="1"/>
                  </a:moveTo>
                  <a:cubicBezTo>
                    <a:pt x="472" y="1"/>
                    <a:pt x="369" y="33"/>
                    <a:pt x="267" y="97"/>
                  </a:cubicBezTo>
                  <a:cubicBezTo>
                    <a:pt x="103" y="179"/>
                    <a:pt x="0" y="302"/>
                    <a:pt x="41" y="363"/>
                  </a:cubicBezTo>
                  <a:cubicBezTo>
                    <a:pt x="57" y="387"/>
                    <a:pt x="89" y="398"/>
                    <a:pt x="133" y="398"/>
                  </a:cubicBezTo>
                  <a:cubicBezTo>
                    <a:pt x="205" y="398"/>
                    <a:pt x="308" y="366"/>
                    <a:pt x="410" y="302"/>
                  </a:cubicBezTo>
                  <a:cubicBezTo>
                    <a:pt x="554" y="220"/>
                    <a:pt x="657" y="97"/>
                    <a:pt x="636" y="35"/>
                  </a:cubicBezTo>
                  <a:cubicBezTo>
                    <a:pt x="621" y="12"/>
                    <a:pt x="588" y="1"/>
                    <a:pt x="54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
            <p:cNvSpPr/>
            <p:nvPr/>
          </p:nvSpPr>
          <p:spPr>
            <a:xfrm>
              <a:off x="3619800" y="1588425"/>
              <a:ext cx="142025" cy="142525"/>
            </a:xfrm>
            <a:custGeom>
              <a:rect b="b" l="l" r="r" t="t"/>
              <a:pathLst>
                <a:path extrusionOk="0" h="5701" w="5681">
                  <a:moveTo>
                    <a:pt x="1833" y="0"/>
                  </a:moveTo>
                  <a:cubicBezTo>
                    <a:pt x="1008" y="0"/>
                    <a:pt x="365" y="315"/>
                    <a:pt x="226" y="938"/>
                  </a:cubicBezTo>
                  <a:cubicBezTo>
                    <a:pt x="1" y="1860"/>
                    <a:pt x="883" y="2393"/>
                    <a:pt x="1826" y="2537"/>
                  </a:cubicBezTo>
                  <a:cubicBezTo>
                    <a:pt x="2748" y="2660"/>
                    <a:pt x="3015" y="3337"/>
                    <a:pt x="3097" y="4075"/>
                  </a:cubicBezTo>
                  <a:cubicBezTo>
                    <a:pt x="3167" y="4691"/>
                    <a:pt x="3374" y="5701"/>
                    <a:pt x="4210" y="5701"/>
                  </a:cubicBezTo>
                  <a:cubicBezTo>
                    <a:pt x="4348" y="5701"/>
                    <a:pt x="4502" y="5673"/>
                    <a:pt x="4676" y="5613"/>
                  </a:cubicBezTo>
                  <a:cubicBezTo>
                    <a:pt x="5065" y="5490"/>
                    <a:pt x="5681" y="4813"/>
                    <a:pt x="5558" y="3255"/>
                  </a:cubicBezTo>
                  <a:cubicBezTo>
                    <a:pt x="5455" y="1676"/>
                    <a:pt x="4471" y="671"/>
                    <a:pt x="3118" y="220"/>
                  </a:cubicBezTo>
                  <a:cubicBezTo>
                    <a:pt x="2671" y="73"/>
                    <a:pt x="2231" y="0"/>
                    <a:pt x="183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
            <p:cNvSpPr/>
            <p:nvPr/>
          </p:nvSpPr>
          <p:spPr>
            <a:xfrm>
              <a:off x="3639800" y="1600925"/>
              <a:ext cx="108700" cy="108975"/>
            </a:xfrm>
            <a:custGeom>
              <a:rect b="b" l="l" r="r" t="t"/>
              <a:pathLst>
                <a:path extrusionOk="0" h="4359" w="4348">
                  <a:moveTo>
                    <a:pt x="1399" y="0"/>
                  </a:moveTo>
                  <a:cubicBezTo>
                    <a:pt x="775" y="0"/>
                    <a:pt x="289" y="242"/>
                    <a:pt x="165" y="725"/>
                  </a:cubicBezTo>
                  <a:cubicBezTo>
                    <a:pt x="1" y="1422"/>
                    <a:pt x="677" y="1832"/>
                    <a:pt x="1395" y="1934"/>
                  </a:cubicBezTo>
                  <a:cubicBezTo>
                    <a:pt x="2112" y="2037"/>
                    <a:pt x="2318" y="2550"/>
                    <a:pt x="2379" y="3103"/>
                  </a:cubicBezTo>
                  <a:cubicBezTo>
                    <a:pt x="2432" y="3579"/>
                    <a:pt x="2591" y="4359"/>
                    <a:pt x="3222" y="4359"/>
                  </a:cubicBezTo>
                  <a:cubicBezTo>
                    <a:pt x="3324" y="4359"/>
                    <a:pt x="3439" y="4338"/>
                    <a:pt x="3568" y="4292"/>
                  </a:cubicBezTo>
                  <a:cubicBezTo>
                    <a:pt x="3876" y="4190"/>
                    <a:pt x="4347" y="3677"/>
                    <a:pt x="4265" y="2488"/>
                  </a:cubicBezTo>
                  <a:cubicBezTo>
                    <a:pt x="4183" y="1278"/>
                    <a:pt x="3425" y="520"/>
                    <a:pt x="2379" y="171"/>
                  </a:cubicBezTo>
                  <a:cubicBezTo>
                    <a:pt x="2037" y="57"/>
                    <a:pt x="1702" y="0"/>
                    <a:pt x="139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
            <p:cNvSpPr/>
            <p:nvPr/>
          </p:nvSpPr>
          <p:spPr>
            <a:xfrm>
              <a:off x="3757200" y="1910900"/>
              <a:ext cx="177900" cy="98125"/>
            </a:xfrm>
            <a:custGeom>
              <a:rect b="b" l="l" r="r" t="t"/>
              <a:pathLst>
                <a:path extrusionOk="0" h="3925" w="7116">
                  <a:moveTo>
                    <a:pt x="1076" y="1"/>
                  </a:moveTo>
                  <a:cubicBezTo>
                    <a:pt x="769" y="1"/>
                    <a:pt x="469" y="156"/>
                    <a:pt x="226" y="587"/>
                  </a:cubicBezTo>
                  <a:cubicBezTo>
                    <a:pt x="21" y="956"/>
                    <a:pt x="0" y="1858"/>
                    <a:pt x="1128" y="2945"/>
                  </a:cubicBezTo>
                  <a:cubicBezTo>
                    <a:pt x="1818" y="3623"/>
                    <a:pt x="2616" y="3924"/>
                    <a:pt x="3432" y="3924"/>
                  </a:cubicBezTo>
                  <a:cubicBezTo>
                    <a:pt x="3949" y="3924"/>
                    <a:pt x="4474" y="3803"/>
                    <a:pt x="4983" y="3581"/>
                  </a:cubicBezTo>
                  <a:cubicBezTo>
                    <a:pt x="6295" y="3007"/>
                    <a:pt x="7115" y="1961"/>
                    <a:pt x="6664" y="1120"/>
                  </a:cubicBezTo>
                  <a:cubicBezTo>
                    <a:pt x="6445" y="713"/>
                    <a:pt x="6091" y="551"/>
                    <a:pt x="5696" y="551"/>
                  </a:cubicBezTo>
                  <a:cubicBezTo>
                    <a:pt x="5276" y="551"/>
                    <a:pt x="4810" y="733"/>
                    <a:pt x="4409" y="997"/>
                  </a:cubicBezTo>
                  <a:cubicBezTo>
                    <a:pt x="4130" y="1181"/>
                    <a:pt x="3866" y="1257"/>
                    <a:pt x="3618" y="1257"/>
                  </a:cubicBezTo>
                  <a:cubicBezTo>
                    <a:pt x="3173" y="1257"/>
                    <a:pt x="2775" y="1013"/>
                    <a:pt x="2420" y="710"/>
                  </a:cubicBezTo>
                  <a:cubicBezTo>
                    <a:pt x="2090" y="406"/>
                    <a:pt x="1573" y="1"/>
                    <a:pt x="10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
            <p:cNvSpPr/>
            <p:nvPr/>
          </p:nvSpPr>
          <p:spPr>
            <a:xfrm>
              <a:off x="3777700" y="1924950"/>
              <a:ext cx="135850" cy="74850"/>
            </a:xfrm>
            <a:custGeom>
              <a:rect b="b" l="l" r="r" t="t"/>
              <a:pathLst>
                <a:path extrusionOk="0" h="2994" w="5434">
                  <a:moveTo>
                    <a:pt x="813" y="1"/>
                  </a:moveTo>
                  <a:cubicBezTo>
                    <a:pt x="579" y="1"/>
                    <a:pt x="351" y="116"/>
                    <a:pt x="164" y="435"/>
                  </a:cubicBezTo>
                  <a:cubicBezTo>
                    <a:pt x="21" y="722"/>
                    <a:pt x="0" y="1419"/>
                    <a:pt x="861" y="2260"/>
                  </a:cubicBezTo>
                  <a:cubicBezTo>
                    <a:pt x="1385" y="2771"/>
                    <a:pt x="1991" y="2994"/>
                    <a:pt x="2612" y="2994"/>
                  </a:cubicBezTo>
                  <a:cubicBezTo>
                    <a:pt x="3013" y="2994"/>
                    <a:pt x="3420" y="2901"/>
                    <a:pt x="3814" y="2732"/>
                  </a:cubicBezTo>
                  <a:cubicBezTo>
                    <a:pt x="4819" y="2301"/>
                    <a:pt x="5434" y="1501"/>
                    <a:pt x="5085" y="845"/>
                  </a:cubicBezTo>
                  <a:cubicBezTo>
                    <a:pt x="4926" y="537"/>
                    <a:pt x="4656" y="412"/>
                    <a:pt x="4352" y="412"/>
                  </a:cubicBezTo>
                  <a:cubicBezTo>
                    <a:pt x="4029" y="412"/>
                    <a:pt x="3669" y="552"/>
                    <a:pt x="3363" y="763"/>
                  </a:cubicBezTo>
                  <a:cubicBezTo>
                    <a:pt x="3150" y="903"/>
                    <a:pt x="2950" y="961"/>
                    <a:pt x="2762" y="961"/>
                  </a:cubicBezTo>
                  <a:cubicBezTo>
                    <a:pt x="2424" y="961"/>
                    <a:pt x="2122" y="775"/>
                    <a:pt x="1846" y="538"/>
                  </a:cubicBezTo>
                  <a:cubicBezTo>
                    <a:pt x="1591" y="309"/>
                    <a:pt x="1195" y="1"/>
                    <a:pt x="8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6" name="Google Shape;1486;p4"/>
          <p:cNvGrpSpPr/>
          <p:nvPr/>
        </p:nvGrpSpPr>
        <p:grpSpPr>
          <a:xfrm rot="899913">
            <a:off x="4465284" y="3882332"/>
            <a:ext cx="1098030" cy="1055803"/>
            <a:chOff x="5071000" y="1472950"/>
            <a:chExt cx="700775" cy="673825"/>
          </a:xfrm>
        </p:grpSpPr>
        <p:sp>
          <p:nvSpPr>
            <p:cNvPr id="1487" name="Google Shape;1487;p4"/>
            <p:cNvSpPr/>
            <p:nvPr/>
          </p:nvSpPr>
          <p:spPr>
            <a:xfrm>
              <a:off x="5088450" y="1493500"/>
              <a:ext cx="465975" cy="413050"/>
            </a:xfrm>
            <a:custGeom>
              <a:rect b="b" l="l" r="r" t="t"/>
              <a:pathLst>
                <a:path extrusionOk="0" h="16522" w="18639">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
            <p:cNvSpPr/>
            <p:nvPr/>
          </p:nvSpPr>
          <p:spPr>
            <a:xfrm>
              <a:off x="5071000" y="1472950"/>
              <a:ext cx="500850" cy="453850"/>
            </a:xfrm>
            <a:custGeom>
              <a:rect b="b" l="l" r="r" t="t"/>
              <a:pathLst>
                <a:path extrusionOk="0" h="18154" w="20034">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
            <p:cNvSpPr/>
            <p:nvPr/>
          </p:nvSpPr>
          <p:spPr>
            <a:xfrm>
              <a:off x="5172000" y="1610325"/>
              <a:ext cx="52300" cy="200950"/>
            </a:xfrm>
            <a:custGeom>
              <a:rect b="b" l="l" r="r" t="t"/>
              <a:pathLst>
                <a:path extrusionOk="0" h="8038" w="2092">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
            <p:cNvSpPr/>
            <p:nvPr/>
          </p:nvSpPr>
          <p:spPr>
            <a:xfrm>
              <a:off x="5446750" y="1825600"/>
              <a:ext cx="247100" cy="246600"/>
            </a:xfrm>
            <a:custGeom>
              <a:rect b="b" l="l" r="r" t="t"/>
              <a:pathLst>
                <a:path extrusionOk="0" h="9864" w="9884">
                  <a:moveTo>
                    <a:pt x="1190" y="1"/>
                  </a:moveTo>
                  <a:lnTo>
                    <a:pt x="1" y="1190"/>
                  </a:lnTo>
                  <a:lnTo>
                    <a:pt x="8695" y="9863"/>
                  </a:lnTo>
                  <a:lnTo>
                    <a:pt x="9884" y="8695"/>
                  </a:lnTo>
                  <a:lnTo>
                    <a:pt x="1190"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
            <p:cNvSpPr/>
            <p:nvPr/>
          </p:nvSpPr>
          <p:spPr>
            <a:xfrm>
              <a:off x="5531325" y="1913000"/>
              <a:ext cx="240450" cy="233775"/>
            </a:xfrm>
            <a:custGeom>
              <a:rect b="b" l="l" r="r" t="t"/>
              <a:pathLst>
                <a:path extrusionOk="0" h="9351" w="9618">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2" name="Google Shape;1492;p4"/>
          <p:cNvGrpSpPr/>
          <p:nvPr/>
        </p:nvGrpSpPr>
        <p:grpSpPr>
          <a:xfrm rot="-2700000">
            <a:off x="2700376" y="3835401"/>
            <a:ext cx="398789" cy="495041"/>
            <a:chOff x="4063900" y="3153525"/>
            <a:chExt cx="338600" cy="420325"/>
          </a:xfrm>
        </p:grpSpPr>
        <p:sp>
          <p:nvSpPr>
            <p:cNvPr id="1493" name="Google Shape;1493;p4"/>
            <p:cNvSpPr/>
            <p:nvPr/>
          </p:nvSpPr>
          <p:spPr>
            <a:xfrm>
              <a:off x="4063900" y="3153525"/>
              <a:ext cx="31725" cy="33400"/>
            </a:xfrm>
            <a:custGeom>
              <a:rect b="b" l="l" r="r" t="t"/>
              <a:pathLst>
                <a:path extrusionOk="0" h="1336" w="1269">
                  <a:moveTo>
                    <a:pt x="601" y="1"/>
                  </a:moveTo>
                  <a:lnTo>
                    <a:pt x="1" y="434"/>
                  </a:lnTo>
                  <a:lnTo>
                    <a:pt x="701" y="1335"/>
                  </a:lnTo>
                  <a:lnTo>
                    <a:pt x="1268" y="868"/>
                  </a:lnTo>
                  <a:lnTo>
                    <a:pt x="6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4" name="Google Shape;1494;p4"/>
            <p:cNvGrpSpPr/>
            <p:nvPr/>
          </p:nvGrpSpPr>
          <p:grpSpPr>
            <a:xfrm>
              <a:off x="4113100" y="3216075"/>
              <a:ext cx="289400" cy="357775"/>
              <a:chOff x="4113100" y="3216075"/>
              <a:chExt cx="289400" cy="357775"/>
            </a:xfrm>
          </p:grpSpPr>
          <p:sp>
            <p:nvSpPr>
              <p:cNvPr id="1495" name="Google Shape;1495;p4"/>
              <p:cNvSpPr/>
              <p:nvPr/>
            </p:nvSpPr>
            <p:spPr>
              <a:xfrm>
                <a:off x="4113100" y="3216075"/>
                <a:ext cx="240200" cy="295250"/>
              </a:xfrm>
              <a:custGeom>
                <a:rect b="b" l="l" r="r" t="t"/>
                <a:pathLst>
                  <a:path extrusionOk="0" h="11810" w="9608">
                    <a:moveTo>
                      <a:pt x="601" y="1"/>
                    </a:moveTo>
                    <a:lnTo>
                      <a:pt x="1" y="434"/>
                    </a:lnTo>
                    <a:lnTo>
                      <a:pt x="1302" y="2069"/>
                    </a:lnTo>
                    <a:lnTo>
                      <a:pt x="1869" y="1602"/>
                    </a:lnTo>
                    <a:lnTo>
                      <a:pt x="601" y="1"/>
                    </a:lnTo>
                    <a:close/>
                    <a:moveTo>
                      <a:pt x="3170" y="3236"/>
                    </a:moveTo>
                    <a:lnTo>
                      <a:pt x="2569" y="3703"/>
                    </a:lnTo>
                    <a:lnTo>
                      <a:pt x="3870" y="5338"/>
                    </a:lnTo>
                    <a:lnTo>
                      <a:pt x="4437" y="4871"/>
                    </a:lnTo>
                    <a:lnTo>
                      <a:pt x="3170" y="3236"/>
                    </a:lnTo>
                    <a:close/>
                    <a:moveTo>
                      <a:pt x="5738" y="6472"/>
                    </a:moveTo>
                    <a:lnTo>
                      <a:pt x="5171" y="6939"/>
                    </a:lnTo>
                    <a:lnTo>
                      <a:pt x="6439" y="8573"/>
                    </a:lnTo>
                    <a:lnTo>
                      <a:pt x="7006" y="8106"/>
                    </a:lnTo>
                    <a:lnTo>
                      <a:pt x="5738" y="6472"/>
                    </a:lnTo>
                    <a:close/>
                    <a:moveTo>
                      <a:pt x="8307" y="9741"/>
                    </a:moveTo>
                    <a:lnTo>
                      <a:pt x="7740" y="10208"/>
                    </a:lnTo>
                    <a:lnTo>
                      <a:pt x="9007" y="11809"/>
                    </a:lnTo>
                    <a:lnTo>
                      <a:pt x="9608" y="11375"/>
                    </a:lnTo>
                    <a:lnTo>
                      <a:pt x="8307" y="974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
              <p:cNvSpPr/>
              <p:nvPr/>
            </p:nvSpPr>
            <p:spPr>
              <a:xfrm>
                <a:off x="4370800" y="3541300"/>
                <a:ext cx="31700" cy="32550"/>
              </a:xfrm>
              <a:custGeom>
                <a:rect b="b" l="l" r="r" t="t"/>
                <a:pathLst>
                  <a:path extrusionOk="0" h="1302" w="1268">
                    <a:moveTo>
                      <a:pt x="567" y="1"/>
                    </a:moveTo>
                    <a:lnTo>
                      <a:pt x="0" y="435"/>
                    </a:lnTo>
                    <a:lnTo>
                      <a:pt x="667" y="1302"/>
                    </a:lnTo>
                    <a:lnTo>
                      <a:pt x="1268" y="868"/>
                    </a:lnTo>
                    <a:lnTo>
                      <a:pt x="5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97" name="Google Shape;1497;p4"/>
          <p:cNvGrpSpPr/>
          <p:nvPr/>
        </p:nvGrpSpPr>
        <p:grpSpPr>
          <a:xfrm>
            <a:off x="766418" y="1045395"/>
            <a:ext cx="1333851" cy="1314011"/>
            <a:chOff x="4282100" y="1437975"/>
            <a:chExt cx="539300" cy="531300"/>
          </a:xfrm>
        </p:grpSpPr>
        <p:sp>
          <p:nvSpPr>
            <p:cNvPr id="1498" name="Google Shape;1498;p4"/>
            <p:cNvSpPr/>
            <p:nvPr/>
          </p:nvSpPr>
          <p:spPr>
            <a:xfrm>
              <a:off x="4282100" y="1437975"/>
              <a:ext cx="539300" cy="531300"/>
            </a:xfrm>
            <a:custGeom>
              <a:rect b="b" l="l" r="r" t="t"/>
              <a:pathLst>
                <a:path extrusionOk="0" h="21252" w="21572">
                  <a:moveTo>
                    <a:pt x="10781" y="0"/>
                  </a:moveTo>
                  <a:cubicBezTo>
                    <a:pt x="10681" y="0"/>
                    <a:pt x="10580" y="2"/>
                    <a:pt x="10478" y="5"/>
                  </a:cubicBezTo>
                  <a:cubicBezTo>
                    <a:pt x="4614" y="169"/>
                    <a:pt x="1" y="5069"/>
                    <a:pt x="165" y="10933"/>
                  </a:cubicBezTo>
                  <a:cubicBezTo>
                    <a:pt x="326" y="16696"/>
                    <a:pt x="5061" y="21251"/>
                    <a:pt x="10790" y="21251"/>
                  </a:cubicBezTo>
                  <a:cubicBezTo>
                    <a:pt x="10891" y="21251"/>
                    <a:pt x="10992" y="21250"/>
                    <a:pt x="11094" y="21247"/>
                  </a:cubicBezTo>
                  <a:cubicBezTo>
                    <a:pt x="16958" y="21083"/>
                    <a:pt x="21571" y="16182"/>
                    <a:pt x="21407" y="10318"/>
                  </a:cubicBezTo>
                  <a:cubicBezTo>
                    <a:pt x="21246" y="4555"/>
                    <a:pt x="16511" y="0"/>
                    <a:pt x="107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
            <p:cNvSpPr/>
            <p:nvPr/>
          </p:nvSpPr>
          <p:spPr>
            <a:xfrm>
              <a:off x="4356950" y="1594425"/>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
            <p:cNvSpPr/>
            <p:nvPr/>
          </p:nvSpPr>
          <p:spPr>
            <a:xfrm>
              <a:off x="4407175" y="1646200"/>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
            <p:cNvSpPr/>
            <p:nvPr/>
          </p:nvSpPr>
          <p:spPr>
            <a:xfrm>
              <a:off x="4438450" y="1635675"/>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
            <p:cNvSpPr/>
            <p:nvPr/>
          </p:nvSpPr>
          <p:spPr>
            <a:xfrm>
              <a:off x="4440500" y="1658375"/>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
            <p:cNvSpPr/>
            <p:nvPr/>
          </p:nvSpPr>
          <p:spPr>
            <a:xfrm>
              <a:off x="4406675" y="1677850"/>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
            <p:cNvSpPr/>
            <p:nvPr/>
          </p:nvSpPr>
          <p:spPr>
            <a:xfrm>
              <a:off x="4458450" y="1652850"/>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
            <p:cNvSpPr/>
            <p:nvPr/>
          </p:nvSpPr>
          <p:spPr>
            <a:xfrm>
              <a:off x="4429725" y="1676350"/>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
            <p:cNvSpPr/>
            <p:nvPr/>
          </p:nvSpPr>
          <p:spPr>
            <a:xfrm>
              <a:off x="4463050" y="1683525"/>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
            <p:cNvSpPr/>
            <p:nvPr/>
          </p:nvSpPr>
          <p:spPr>
            <a:xfrm>
              <a:off x="4443075" y="1695925"/>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
            <p:cNvSpPr/>
            <p:nvPr/>
          </p:nvSpPr>
          <p:spPr>
            <a:xfrm>
              <a:off x="4420000" y="1698350"/>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
            <p:cNvSpPr/>
            <p:nvPr/>
          </p:nvSpPr>
          <p:spPr>
            <a:xfrm>
              <a:off x="4486125" y="1771775"/>
              <a:ext cx="126625" cy="126650"/>
            </a:xfrm>
            <a:custGeom>
              <a:rect b="b" l="l" r="r" t="t"/>
              <a:pathLst>
                <a:path extrusionOk="0" h="5066" w="5065">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
            <p:cNvSpPr/>
            <p:nvPr/>
          </p:nvSpPr>
          <p:spPr>
            <a:xfrm>
              <a:off x="4523025" y="1809725"/>
              <a:ext cx="14900" cy="15900"/>
            </a:xfrm>
            <a:custGeom>
              <a:rect b="b" l="l" r="r" t="t"/>
              <a:pathLst>
                <a:path extrusionOk="0" h="636" w="596">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
            <p:cNvSpPr/>
            <p:nvPr/>
          </p:nvSpPr>
          <p:spPr>
            <a:xfrm>
              <a:off x="4546100" y="1801925"/>
              <a:ext cx="12325" cy="10425"/>
            </a:xfrm>
            <a:custGeom>
              <a:rect b="b" l="l" r="r" t="t"/>
              <a:pathLst>
                <a:path extrusionOk="0" h="417" w="493">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
            <p:cNvSpPr/>
            <p:nvPr/>
          </p:nvSpPr>
          <p:spPr>
            <a:xfrm>
              <a:off x="4547625" y="1818750"/>
              <a:ext cx="7725" cy="8050"/>
            </a:xfrm>
            <a:custGeom>
              <a:rect b="b" l="l" r="r" t="t"/>
              <a:pathLst>
                <a:path extrusionOk="0" h="322" w="309">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
            <p:cNvSpPr/>
            <p:nvPr/>
          </p:nvSpPr>
          <p:spPr>
            <a:xfrm>
              <a:off x="4522525" y="1833100"/>
              <a:ext cx="8225" cy="8050"/>
            </a:xfrm>
            <a:custGeom>
              <a:rect b="b" l="l" r="r" t="t"/>
              <a:pathLst>
                <a:path extrusionOk="0" h="322" w="329">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
            <p:cNvSpPr/>
            <p:nvPr/>
          </p:nvSpPr>
          <p:spPr>
            <a:xfrm>
              <a:off x="4560975" y="1814850"/>
              <a:ext cx="14875" cy="15900"/>
            </a:xfrm>
            <a:custGeom>
              <a:rect b="b" l="l" r="r" t="t"/>
              <a:pathLst>
                <a:path extrusionOk="0" h="636" w="595">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
            <p:cNvSpPr/>
            <p:nvPr/>
          </p:nvSpPr>
          <p:spPr>
            <a:xfrm>
              <a:off x="4539950" y="1832150"/>
              <a:ext cx="12325" cy="10450"/>
            </a:xfrm>
            <a:custGeom>
              <a:rect b="b" l="l" r="r" t="t"/>
              <a:pathLst>
                <a:path extrusionOk="0" h="418" w="493">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
            <p:cNvSpPr/>
            <p:nvPr/>
          </p:nvSpPr>
          <p:spPr>
            <a:xfrm>
              <a:off x="4564050" y="1837275"/>
              <a:ext cx="12325" cy="10450"/>
            </a:xfrm>
            <a:custGeom>
              <a:rect b="b" l="l" r="r" t="t"/>
              <a:pathLst>
                <a:path extrusionOk="0" h="418" w="493">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
            <p:cNvSpPr/>
            <p:nvPr/>
          </p:nvSpPr>
          <p:spPr>
            <a:xfrm>
              <a:off x="4549175" y="1846125"/>
              <a:ext cx="14900" cy="15900"/>
            </a:xfrm>
            <a:custGeom>
              <a:rect b="b" l="l" r="r" t="t"/>
              <a:pathLst>
                <a:path extrusionOk="0" h="636" w="596">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
            <p:cNvSpPr/>
            <p:nvPr/>
          </p:nvSpPr>
          <p:spPr>
            <a:xfrm>
              <a:off x="4532250" y="1847975"/>
              <a:ext cx="8225" cy="8025"/>
            </a:xfrm>
            <a:custGeom>
              <a:rect b="b" l="l" r="r" t="t"/>
              <a:pathLst>
                <a:path extrusionOk="0" h="321" w="329">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
            <p:cNvSpPr/>
            <p:nvPr/>
          </p:nvSpPr>
          <p:spPr>
            <a:xfrm>
              <a:off x="4549675" y="1576425"/>
              <a:ext cx="199450" cy="198025"/>
            </a:xfrm>
            <a:custGeom>
              <a:rect b="b" l="l" r="r" t="t"/>
              <a:pathLst>
                <a:path extrusionOk="0" h="7921" w="7978">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
            <p:cNvSpPr/>
            <p:nvPr/>
          </p:nvSpPr>
          <p:spPr>
            <a:xfrm>
              <a:off x="4610675" y="1631825"/>
              <a:ext cx="25150" cy="25200"/>
            </a:xfrm>
            <a:custGeom>
              <a:rect b="b" l="l" r="r" t="t"/>
              <a:pathLst>
                <a:path extrusionOk="0" h="1008" w="1006">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
            <p:cNvSpPr/>
            <p:nvPr/>
          </p:nvSpPr>
          <p:spPr>
            <a:xfrm>
              <a:off x="4650150" y="1623650"/>
              <a:ext cx="18475" cy="16975"/>
            </a:xfrm>
            <a:custGeom>
              <a:rect b="b" l="l" r="r" t="t"/>
              <a:pathLst>
                <a:path extrusionOk="0" h="679" w="739">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
            <p:cNvSpPr/>
            <p:nvPr/>
          </p:nvSpPr>
          <p:spPr>
            <a:xfrm>
              <a:off x="4648625" y="1650200"/>
              <a:ext cx="12825" cy="13000"/>
            </a:xfrm>
            <a:custGeom>
              <a:rect b="b" l="l" r="r" t="t"/>
              <a:pathLst>
                <a:path extrusionOk="0" h="520" w="513">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
            <p:cNvSpPr/>
            <p:nvPr/>
          </p:nvSpPr>
          <p:spPr>
            <a:xfrm>
              <a:off x="4607100" y="1667625"/>
              <a:ext cx="12850" cy="13000"/>
            </a:xfrm>
            <a:custGeom>
              <a:rect b="b" l="l" r="r" t="t"/>
              <a:pathLst>
                <a:path extrusionOk="0" h="520" w="514">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
            <p:cNvSpPr/>
            <p:nvPr/>
          </p:nvSpPr>
          <p:spPr>
            <a:xfrm>
              <a:off x="4668600" y="1646700"/>
              <a:ext cx="25150" cy="25275"/>
            </a:xfrm>
            <a:custGeom>
              <a:rect b="b" l="l" r="r" t="t"/>
              <a:pathLst>
                <a:path extrusionOk="0" h="1011" w="1006">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
            <p:cNvSpPr/>
            <p:nvPr/>
          </p:nvSpPr>
          <p:spPr>
            <a:xfrm>
              <a:off x="4634275" y="1669275"/>
              <a:ext cx="18975" cy="16950"/>
            </a:xfrm>
            <a:custGeom>
              <a:rect b="b" l="l" r="r" t="t"/>
              <a:pathLst>
                <a:path extrusionOk="0" h="678" w="759">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
            <p:cNvSpPr/>
            <p:nvPr/>
          </p:nvSpPr>
          <p:spPr>
            <a:xfrm>
              <a:off x="4671175" y="1682525"/>
              <a:ext cx="18475" cy="16525"/>
            </a:xfrm>
            <a:custGeom>
              <a:rect b="b" l="l" r="r" t="t"/>
              <a:pathLst>
                <a:path extrusionOk="0" h="661" w="739">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
            <p:cNvSpPr/>
            <p:nvPr/>
          </p:nvSpPr>
          <p:spPr>
            <a:xfrm>
              <a:off x="4644525" y="1693800"/>
              <a:ext cx="25125" cy="25250"/>
            </a:xfrm>
            <a:custGeom>
              <a:rect b="b" l="l" r="r" t="t"/>
              <a:pathLst>
                <a:path extrusionOk="0" h="1010" w="1005">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
            <p:cNvSpPr/>
            <p:nvPr/>
          </p:nvSpPr>
          <p:spPr>
            <a:xfrm>
              <a:off x="4619400" y="1692750"/>
              <a:ext cx="12850" cy="13000"/>
            </a:xfrm>
            <a:custGeom>
              <a:rect b="b" l="l" r="r" t="t"/>
              <a:pathLst>
                <a:path extrusionOk="0" h="520" w="514">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4"/>
          <p:cNvGrpSpPr/>
          <p:nvPr/>
        </p:nvGrpSpPr>
        <p:grpSpPr>
          <a:xfrm rot="899871">
            <a:off x="1495372" y="2352934"/>
            <a:ext cx="398810" cy="495068"/>
            <a:chOff x="4063900" y="3153525"/>
            <a:chExt cx="338600" cy="420325"/>
          </a:xfrm>
        </p:grpSpPr>
        <p:sp>
          <p:nvSpPr>
            <p:cNvPr id="1530" name="Google Shape;1530;p4"/>
            <p:cNvSpPr/>
            <p:nvPr/>
          </p:nvSpPr>
          <p:spPr>
            <a:xfrm>
              <a:off x="4063900" y="3153525"/>
              <a:ext cx="31725" cy="33400"/>
            </a:xfrm>
            <a:custGeom>
              <a:rect b="b" l="l" r="r" t="t"/>
              <a:pathLst>
                <a:path extrusionOk="0" h="1336" w="1269">
                  <a:moveTo>
                    <a:pt x="601" y="1"/>
                  </a:moveTo>
                  <a:lnTo>
                    <a:pt x="1" y="434"/>
                  </a:lnTo>
                  <a:lnTo>
                    <a:pt x="701" y="1335"/>
                  </a:lnTo>
                  <a:lnTo>
                    <a:pt x="1268" y="868"/>
                  </a:lnTo>
                  <a:lnTo>
                    <a:pt x="6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1" name="Google Shape;1531;p4"/>
            <p:cNvGrpSpPr/>
            <p:nvPr/>
          </p:nvGrpSpPr>
          <p:grpSpPr>
            <a:xfrm>
              <a:off x="4113100" y="3216075"/>
              <a:ext cx="289400" cy="357775"/>
              <a:chOff x="4113100" y="3216075"/>
              <a:chExt cx="289400" cy="357775"/>
            </a:xfrm>
          </p:grpSpPr>
          <p:sp>
            <p:nvSpPr>
              <p:cNvPr id="1532" name="Google Shape;1532;p4"/>
              <p:cNvSpPr/>
              <p:nvPr/>
            </p:nvSpPr>
            <p:spPr>
              <a:xfrm>
                <a:off x="4113100" y="3216075"/>
                <a:ext cx="240200" cy="295250"/>
              </a:xfrm>
              <a:custGeom>
                <a:rect b="b" l="l" r="r" t="t"/>
                <a:pathLst>
                  <a:path extrusionOk="0" h="11810" w="9608">
                    <a:moveTo>
                      <a:pt x="601" y="1"/>
                    </a:moveTo>
                    <a:lnTo>
                      <a:pt x="1" y="434"/>
                    </a:lnTo>
                    <a:lnTo>
                      <a:pt x="1302" y="2069"/>
                    </a:lnTo>
                    <a:lnTo>
                      <a:pt x="1869" y="1602"/>
                    </a:lnTo>
                    <a:lnTo>
                      <a:pt x="601" y="1"/>
                    </a:lnTo>
                    <a:close/>
                    <a:moveTo>
                      <a:pt x="3170" y="3236"/>
                    </a:moveTo>
                    <a:lnTo>
                      <a:pt x="2569" y="3703"/>
                    </a:lnTo>
                    <a:lnTo>
                      <a:pt x="3870" y="5338"/>
                    </a:lnTo>
                    <a:lnTo>
                      <a:pt x="4437" y="4871"/>
                    </a:lnTo>
                    <a:lnTo>
                      <a:pt x="3170" y="3236"/>
                    </a:lnTo>
                    <a:close/>
                    <a:moveTo>
                      <a:pt x="5738" y="6472"/>
                    </a:moveTo>
                    <a:lnTo>
                      <a:pt x="5171" y="6939"/>
                    </a:lnTo>
                    <a:lnTo>
                      <a:pt x="6439" y="8573"/>
                    </a:lnTo>
                    <a:lnTo>
                      <a:pt x="7006" y="8106"/>
                    </a:lnTo>
                    <a:lnTo>
                      <a:pt x="5738" y="6472"/>
                    </a:lnTo>
                    <a:close/>
                    <a:moveTo>
                      <a:pt x="8307" y="9741"/>
                    </a:moveTo>
                    <a:lnTo>
                      <a:pt x="7740" y="10208"/>
                    </a:lnTo>
                    <a:lnTo>
                      <a:pt x="9007" y="11809"/>
                    </a:lnTo>
                    <a:lnTo>
                      <a:pt x="9608" y="11375"/>
                    </a:lnTo>
                    <a:lnTo>
                      <a:pt x="8307" y="974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
              <p:cNvSpPr/>
              <p:nvPr/>
            </p:nvSpPr>
            <p:spPr>
              <a:xfrm>
                <a:off x="4370800" y="3541300"/>
                <a:ext cx="31700" cy="32550"/>
              </a:xfrm>
              <a:custGeom>
                <a:rect b="b" l="l" r="r" t="t"/>
                <a:pathLst>
                  <a:path extrusionOk="0" h="1302" w="1268">
                    <a:moveTo>
                      <a:pt x="567" y="1"/>
                    </a:moveTo>
                    <a:lnTo>
                      <a:pt x="0" y="435"/>
                    </a:lnTo>
                    <a:lnTo>
                      <a:pt x="667" y="1302"/>
                    </a:lnTo>
                    <a:lnTo>
                      <a:pt x="1268" y="868"/>
                    </a:lnTo>
                    <a:lnTo>
                      <a:pt x="5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34" name="Google Shape;1534;p4"/>
          <p:cNvSpPr/>
          <p:nvPr/>
        </p:nvSpPr>
        <p:spPr>
          <a:xfrm>
            <a:off x="635326" y="5053300"/>
            <a:ext cx="7865903"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5" name="Google Shape;1535;p4"/>
          <p:cNvGrpSpPr/>
          <p:nvPr/>
        </p:nvGrpSpPr>
        <p:grpSpPr>
          <a:xfrm>
            <a:off x="6548021" y="4398942"/>
            <a:ext cx="1055820" cy="668889"/>
            <a:chOff x="6059325" y="1627225"/>
            <a:chExt cx="767925" cy="486500"/>
          </a:xfrm>
        </p:grpSpPr>
        <p:sp>
          <p:nvSpPr>
            <p:cNvPr id="1536" name="Google Shape;1536;p4"/>
            <p:cNvSpPr/>
            <p:nvPr/>
          </p:nvSpPr>
          <p:spPr>
            <a:xfrm>
              <a:off x="6150050" y="1663100"/>
              <a:ext cx="128700" cy="377325"/>
            </a:xfrm>
            <a:custGeom>
              <a:rect b="b" l="l" r="r" t="t"/>
              <a:pathLst>
                <a:path extrusionOk="0" h="15093" w="5148">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
            <p:cNvSpPr/>
            <p:nvPr/>
          </p:nvSpPr>
          <p:spPr>
            <a:xfrm>
              <a:off x="6164400" y="1804600"/>
              <a:ext cx="100000" cy="193275"/>
            </a:xfrm>
            <a:custGeom>
              <a:rect b="b" l="l" r="r" t="t"/>
              <a:pathLst>
                <a:path extrusionOk="0" h="7731" w="400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
            <p:cNvSpPr/>
            <p:nvPr/>
          </p:nvSpPr>
          <p:spPr>
            <a:xfrm>
              <a:off x="6136725" y="1627225"/>
              <a:ext cx="155875" cy="55400"/>
            </a:xfrm>
            <a:custGeom>
              <a:rect b="b" l="l" r="r" t="t"/>
              <a:pathLst>
                <a:path extrusionOk="0" h="2216" w="6235">
                  <a:moveTo>
                    <a:pt x="1" y="1"/>
                  </a:moveTo>
                  <a:lnTo>
                    <a:pt x="1"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
            <p:cNvSpPr/>
            <p:nvPr/>
          </p:nvSpPr>
          <p:spPr>
            <a:xfrm>
              <a:off x="6379200" y="1663100"/>
              <a:ext cx="128675" cy="377325"/>
            </a:xfrm>
            <a:custGeom>
              <a:rect b="b" l="l" r="r" t="t"/>
              <a:pathLst>
                <a:path extrusionOk="0" h="15093" w="5147">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
            <p:cNvSpPr/>
            <p:nvPr/>
          </p:nvSpPr>
          <p:spPr>
            <a:xfrm>
              <a:off x="6393550" y="1851750"/>
              <a:ext cx="99975" cy="146125"/>
            </a:xfrm>
            <a:custGeom>
              <a:rect b="b" l="l" r="r" t="t"/>
              <a:pathLst>
                <a:path extrusionOk="0" h="5845" w="3999">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
            <p:cNvSpPr/>
            <p:nvPr/>
          </p:nvSpPr>
          <p:spPr>
            <a:xfrm>
              <a:off x="6365875" y="1627225"/>
              <a:ext cx="155350" cy="55400"/>
            </a:xfrm>
            <a:custGeom>
              <a:rect b="b" l="l" r="r" t="t"/>
              <a:pathLst>
                <a:path extrusionOk="0" h="2216" w="6214">
                  <a:moveTo>
                    <a:pt x="0" y="1"/>
                  </a:moveTo>
                  <a:lnTo>
                    <a:pt x="0" y="2215"/>
                  </a:lnTo>
                  <a:lnTo>
                    <a:pt x="6213" y="2215"/>
                  </a:lnTo>
                  <a:lnTo>
                    <a:pt x="6213"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
            <p:cNvSpPr/>
            <p:nvPr/>
          </p:nvSpPr>
          <p:spPr>
            <a:xfrm>
              <a:off x="6607825" y="1663100"/>
              <a:ext cx="129200" cy="377325"/>
            </a:xfrm>
            <a:custGeom>
              <a:rect b="b" l="l" r="r" t="t"/>
              <a:pathLst>
                <a:path extrusionOk="0" h="15093" w="5168">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
            <p:cNvSpPr/>
            <p:nvPr/>
          </p:nvSpPr>
          <p:spPr>
            <a:xfrm>
              <a:off x="6622175" y="1779475"/>
              <a:ext cx="100500" cy="218400"/>
            </a:xfrm>
            <a:custGeom>
              <a:rect b="b" l="l" r="r" t="t"/>
              <a:pathLst>
                <a:path extrusionOk="0" h="8736" w="402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
            <p:cNvSpPr/>
            <p:nvPr/>
          </p:nvSpPr>
          <p:spPr>
            <a:xfrm>
              <a:off x="6594500" y="1627225"/>
              <a:ext cx="155850" cy="55400"/>
            </a:xfrm>
            <a:custGeom>
              <a:rect b="b" l="l" r="r" t="t"/>
              <a:pathLst>
                <a:path extrusionOk="0" h="2216" w="6234">
                  <a:moveTo>
                    <a:pt x="0" y="1"/>
                  </a:moveTo>
                  <a:lnTo>
                    <a:pt x="0" y="2215"/>
                  </a:lnTo>
                  <a:lnTo>
                    <a:pt x="6234" y="2215"/>
                  </a:lnTo>
                  <a:lnTo>
                    <a:pt x="6234"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
            <p:cNvSpPr/>
            <p:nvPr/>
          </p:nvSpPr>
          <p:spPr>
            <a:xfrm>
              <a:off x="6059325" y="1673875"/>
              <a:ext cx="767925" cy="439850"/>
            </a:xfrm>
            <a:custGeom>
              <a:rect b="b" l="l" r="r" t="t"/>
              <a:pathLst>
                <a:path extrusionOk="0" h="17594" w="30717">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
            <p:cNvSpPr/>
            <p:nvPr/>
          </p:nvSpPr>
          <p:spPr>
            <a:xfrm>
              <a:off x="6080350" y="1726675"/>
              <a:ext cx="726375" cy="54350"/>
            </a:xfrm>
            <a:custGeom>
              <a:rect b="b" l="l" r="r" t="t"/>
              <a:pathLst>
                <a:path extrusionOk="0" h="2174" w="29055">
                  <a:moveTo>
                    <a:pt x="0" y="1"/>
                  </a:moveTo>
                  <a:lnTo>
                    <a:pt x="0" y="2174"/>
                  </a:lnTo>
                  <a:lnTo>
                    <a:pt x="29055" y="2174"/>
                  </a:lnTo>
                  <a:lnTo>
                    <a:pt x="29055"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7" name="Google Shape;1547;p4"/>
          <p:cNvSpPr/>
          <p:nvPr/>
        </p:nvSpPr>
        <p:spPr>
          <a:xfrm>
            <a:off x="8617139" y="3248802"/>
            <a:ext cx="303519" cy="302547"/>
          </a:xfrm>
          <a:custGeom>
            <a:rect b="b" l="l" r="r" t="t"/>
            <a:pathLst>
              <a:path extrusionOk="0" h="10275" w="10308">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
          <p:cNvSpPr/>
          <p:nvPr/>
        </p:nvSpPr>
        <p:spPr>
          <a:xfrm>
            <a:off x="7003708" y="337721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
          <p:cNvSpPr/>
          <p:nvPr/>
        </p:nvSpPr>
        <p:spPr>
          <a:xfrm>
            <a:off x="5995773" y="4234115"/>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
          <p:cNvSpPr/>
          <p:nvPr/>
        </p:nvSpPr>
        <p:spPr>
          <a:xfrm>
            <a:off x="3165430" y="2929187"/>
            <a:ext cx="45710" cy="45675"/>
          </a:xfrm>
          <a:custGeom>
            <a:rect b="b" l="l" r="r" t="t"/>
            <a:pathLst>
              <a:path extrusionOk="0" h="1301" w="1302">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
          <p:cNvSpPr/>
          <p:nvPr/>
        </p:nvSpPr>
        <p:spPr>
          <a:xfrm>
            <a:off x="2691815" y="1981756"/>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8">
            <a:hlinkClick r:id="rId3"/>
          </p:cNvPr>
          <p:cNvSpPr txBox="1"/>
          <p:nvPr>
            <p:ph type="title"/>
          </p:nvPr>
        </p:nvSpPr>
        <p:spPr>
          <a:xfrm>
            <a:off x="4435700" y="418055"/>
            <a:ext cx="3886800" cy="163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a:t>COVD-19 Death Risk Factors Study</a:t>
            </a:r>
            <a:endParaRPr/>
          </a:p>
        </p:txBody>
      </p:sp>
      <p:sp>
        <p:nvSpPr>
          <p:cNvPr id="1557" name="Google Shape;1557;p8"/>
          <p:cNvSpPr txBox="1"/>
          <p:nvPr>
            <p:ph idx="1" type="body"/>
          </p:nvPr>
        </p:nvSpPr>
        <p:spPr>
          <a:xfrm>
            <a:off x="4442650" y="2283463"/>
            <a:ext cx="3886800" cy="19872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a:solidFill>
                  <a:schemeClr val="dk1"/>
                </a:solidFill>
              </a:rPr>
              <a:t>The purpose of this project is to characterize the risk factors connected to COVID-19 severity. The DGE (Dirección general de epidemiología) data collected between January 2020 and June 2021 in Mexico are used in this study.  Over a million data points were examined and arbitrarily chosen for practicality.</a:t>
            </a:r>
            <a:endParaRPr>
              <a:solidFill>
                <a:schemeClr val="dk1"/>
              </a:solidFill>
            </a:endParaRPr>
          </a:p>
        </p:txBody>
      </p:sp>
      <p:pic>
        <p:nvPicPr>
          <p:cNvPr id="1558" name="Google Shape;1558;p8"/>
          <p:cNvPicPr preferRelativeResize="0"/>
          <p:nvPr>
            <p:ph idx="2" type="pic"/>
          </p:nvPr>
        </p:nvPicPr>
        <p:blipFill rotWithShape="1">
          <a:blip r:embed="rId4">
            <a:alphaModFix/>
          </a:blip>
          <a:srcRect b="0" l="16675" r="16675" t="0"/>
          <a:stretch/>
        </p:blipFill>
        <p:spPr>
          <a:xfrm>
            <a:off x="814550" y="973650"/>
            <a:ext cx="3196200" cy="3196200"/>
          </a:xfrm>
          <a:prstGeom prst="ellipse">
            <a:avLst/>
          </a:prstGeom>
          <a:noFill/>
          <a:ln>
            <a:noFill/>
          </a:ln>
        </p:spPr>
      </p:pic>
      <p:grpSp>
        <p:nvGrpSpPr>
          <p:cNvPr id="1559" name="Google Shape;1559;p8"/>
          <p:cNvGrpSpPr/>
          <p:nvPr/>
        </p:nvGrpSpPr>
        <p:grpSpPr>
          <a:xfrm>
            <a:off x="229663" y="2883025"/>
            <a:ext cx="1498868" cy="2173020"/>
            <a:chOff x="229663" y="2883025"/>
            <a:chExt cx="1498868" cy="2173020"/>
          </a:xfrm>
        </p:grpSpPr>
        <p:sp>
          <p:nvSpPr>
            <p:cNvPr id="1560" name="Google Shape;1560;p8"/>
            <p:cNvSpPr/>
            <p:nvPr/>
          </p:nvSpPr>
          <p:spPr>
            <a:xfrm flipH="1">
              <a:off x="919174" y="2883025"/>
              <a:ext cx="81526" cy="2170034"/>
            </a:xfrm>
            <a:custGeom>
              <a:rect b="b" l="l" r="r" t="t"/>
              <a:pathLst>
                <a:path extrusionOk="0" h="90099" w="2769">
                  <a:moveTo>
                    <a:pt x="0" y="0"/>
                  </a:moveTo>
                  <a:lnTo>
                    <a:pt x="0" y="90098"/>
                  </a:lnTo>
                  <a:lnTo>
                    <a:pt x="2769" y="90098"/>
                  </a:lnTo>
                  <a:lnTo>
                    <a:pt x="2769"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
            <p:cNvSpPr/>
            <p:nvPr/>
          </p:nvSpPr>
          <p:spPr>
            <a:xfrm flipH="1">
              <a:off x="1062573" y="3400894"/>
              <a:ext cx="665958" cy="1006813"/>
            </a:xfrm>
            <a:custGeom>
              <a:rect b="b" l="l" r="r" t="t"/>
              <a:pathLst>
                <a:path extrusionOk="0" h="34193" w="22617">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
            <p:cNvSpPr/>
            <p:nvPr/>
          </p:nvSpPr>
          <p:spPr>
            <a:xfrm flipH="1">
              <a:off x="1122464" y="4029515"/>
              <a:ext cx="547118" cy="337970"/>
            </a:xfrm>
            <a:custGeom>
              <a:rect b="b" l="l" r="r" t="t"/>
              <a:pathLst>
                <a:path extrusionOk="0" h="11478" w="18581">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
            <p:cNvSpPr/>
            <p:nvPr/>
          </p:nvSpPr>
          <p:spPr>
            <a:xfrm flipH="1">
              <a:off x="1440706" y="4026648"/>
              <a:ext cx="31477" cy="29"/>
            </a:xfrm>
            <a:custGeom>
              <a:rect b="b" l="l" r="r" t="t"/>
              <a:pathLst>
                <a:path extrusionOk="0" h="1" w="1069">
                  <a:moveTo>
                    <a:pt x="1" y="1"/>
                  </a:moveTo>
                  <a:cubicBezTo>
                    <a:pt x="334" y="1"/>
                    <a:pt x="701" y="1"/>
                    <a:pt x="1068" y="1"/>
                  </a:cubicBezTo>
                  <a:cubicBezTo>
                    <a:pt x="701" y="1"/>
                    <a:pt x="334" y="1"/>
                    <a:pt x="1"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
            <p:cNvSpPr/>
            <p:nvPr/>
          </p:nvSpPr>
          <p:spPr>
            <a:xfrm flipH="1">
              <a:off x="1263918" y="3340001"/>
              <a:ext cx="263268" cy="100201"/>
            </a:xfrm>
            <a:custGeom>
              <a:rect b="b" l="l" r="r" t="t"/>
              <a:pathLst>
                <a:path extrusionOk="0" h="3403" w="8941">
                  <a:moveTo>
                    <a:pt x="1" y="1"/>
                  </a:moveTo>
                  <a:lnTo>
                    <a:pt x="1" y="3403"/>
                  </a:lnTo>
                  <a:lnTo>
                    <a:pt x="8941" y="3403"/>
                  </a:lnTo>
                  <a:lnTo>
                    <a:pt x="8941"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
            <p:cNvSpPr/>
            <p:nvPr/>
          </p:nvSpPr>
          <p:spPr>
            <a:xfrm flipH="1">
              <a:off x="1477041" y="3350808"/>
              <a:ext cx="8892" cy="76645"/>
            </a:xfrm>
            <a:custGeom>
              <a:rect b="b" l="l" r="r" t="t"/>
              <a:pathLst>
                <a:path extrusionOk="0" h="2603" w="302">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
            <p:cNvSpPr/>
            <p:nvPr/>
          </p:nvSpPr>
          <p:spPr>
            <a:xfrm flipH="1">
              <a:off x="1420094" y="3350808"/>
              <a:ext cx="8863" cy="76645"/>
            </a:xfrm>
            <a:custGeom>
              <a:rect b="b" l="l" r="r" t="t"/>
              <a:pathLst>
                <a:path extrusionOk="0" h="2603" w="301">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
            <p:cNvSpPr/>
            <p:nvPr/>
          </p:nvSpPr>
          <p:spPr>
            <a:xfrm flipH="1">
              <a:off x="1362147" y="3350808"/>
              <a:ext cx="8863" cy="76645"/>
            </a:xfrm>
            <a:custGeom>
              <a:rect b="b" l="l" r="r" t="t"/>
              <a:pathLst>
                <a:path extrusionOk="0" h="2603" w="301">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
            <p:cNvSpPr/>
            <p:nvPr/>
          </p:nvSpPr>
          <p:spPr>
            <a:xfrm flipH="1">
              <a:off x="1305171" y="3350808"/>
              <a:ext cx="8863" cy="76645"/>
            </a:xfrm>
            <a:custGeom>
              <a:rect b="b" l="l" r="r" t="t"/>
              <a:pathLst>
                <a:path extrusionOk="0" h="2603" w="301">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
            <p:cNvSpPr/>
            <p:nvPr/>
          </p:nvSpPr>
          <p:spPr>
            <a:xfrm flipH="1">
              <a:off x="919176" y="3525652"/>
              <a:ext cx="781853" cy="81533"/>
            </a:xfrm>
            <a:custGeom>
              <a:rect b="b" l="l" r="r" t="t"/>
              <a:pathLst>
                <a:path extrusionOk="0" h="2769" w="26553">
                  <a:moveTo>
                    <a:pt x="1" y="0"/>
                  </a:moveTo>
                  <a:lnTo>
                    <a:pt x="1" y="2769"/>
                  </a:lnTo>
                  <a:lnTo>
                    <a:pt x="26553" y="2769"/>
                  </a:lnTo>
                  <a:lnTo>
                    <a:pt x="26553"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
            <p:cNvSpPr/>
            <p:nvPr/>
          </p:nvSpPr>
          <p:spPr>
            <a:xfrm flipH="1">
              <a:off x="1490792" y="3507956"/>
              <a:ext cx="36394" cy="116926"/>
            </a:xfrm>
            <a:custGeom>
              <a:rect b="b" l="l" r="r" t="t"/>
              <a:pathLst>
                <a:path extrusionOk="0" h="3971" w="1236">
                  <a:moveTo>
                    <a:pt x="1" y="1"/>
                  </a:moveTo>
                  <a:lnTo>
                    <a:pt x="1" y="3970"/>
                  </a:lnTo>
                  <a:lnTo>
                    <a:pt x="1235" y="3970"/>
                  </a:lnTo>
                  <a:lnTo>
                    <a:pt x="1235"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
            <p:cNvSpPr/>
            <p:nvPr/>
          </p:nvSpPr>
          <p:spPr>
            <a:xfrm flipH="1">
              <a:off x="1267834" y="3507956"/>
              <a:ext cx="37366" cy="116926"/>
            </a:xfrm>
            <a:custGeom>
              <a:rect b="b" l="l" r="r" t="t"/>
              <a:pathLst>
                <a:path extrusionOk="0" h="3971" w="1269">
                  <a:moveTo>
                    <a:pt x="1" y="1"/>
                  </a:moveTo>
                  <a:lnTo>
                    <a:pt x="1" y="3970"/>
                  </a:lnTo>
                  <a:lnTo>
                    <a:pt x="1268" y="3970"/>
                  </a:lnTo>
                  <a:lnTo>
                    <a:pt x="1268" y="1"/>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
            <p:cNvSpPr/>
            <p:nvPr/>
          </p:nvSpPr>
          <p:spPr>
            <a:xfrm flipH="1">
              <a:off x="262081" y="3926229"/>
              <a:ext cx="586397" cy="876136"/>
            </a:xfrm>
            <a:custGeom>
              <a:rect b="b" l="l" r="r" t="t"/>
              <a:pathLst>
                <a:path extrusionOk="0" h="29755" w="19915">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
            <p:cNvSpPr/>
            <p:nvPr/>
          </p:nvSpPr>
          <p:spPr>
            <a:xfrm flipH="1">
              <a:off x="331807" y="4463865"/>
              <a:ext cx="447917" cy="281553"/>
            </a:xfrm>
            <a:custGeom>
              <a:rect b="b" l="l" r="r" t="t"/>
              <a:pathLst>
                <a:path extrusionOk="0" h="9562" w="15212">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
            <p:cNvSpPr/>
            <p:nvPr/>
          </p:nvSpPr>
          <p:spPr>
            <a:xfrm flipH="1">
              <a:off x="424147" y="3866309"/>
              <a:ext cx="263238" cy="100201"/>
            </a:xfrm>
            <a:custGeom>
              <a:rect b="b" l="l" r="r" t="t"/>
              <a:pathLst>
                <a:path extrusionOk="0" h="3403" w="8940">
                  <a:moveTo>
                    <a:pt x="0" y="0"/>
                  </a:moveTo>
                  <a:lnTo>
                    <a:pt x="0" y="3403"/>
                  </a:lnTo>
                  <a:lnTo>
                    <a:pt x="8940" y="3403"/>
                  </a:lnTo>
                  <a:lnTo>
                    <a:pt x="8940"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
            <p:cNvSpPr/>
            <p:nvPr/>
          </p:nvSpPr>
          <p:spPr>
            <a:xfrm flipH="1">
              <a:off x="637270" y="3877115"/>
              <a:ext cx="8863" cy="76645"/>
            </a:xfrm>
            <a:custGeom>
              <a:rect b="b" l="l" r="r" t="t"/>
              <a:pathLst>
                <a:path extrusionOk="0" h="2603" w="301">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
            <p:cNvSpPr/>
            <p:nvPr/>
          </p:nvSpPr>
          <p:spPr>
            <a:xfrm flipH="1">
              <a:off x="579322" y="3877115"/>
              <a:ext cx="9864" cy="76645"/>
            </a:xfrm>
            <a:custGeom>
              <a:rect b="b" l="l" r="r" t="t"/>
              <a:pathLst>
                <a:path extrusionOk="0" h="2603" w="335">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
            <p:cNvSpPr/>
            <p:nvPr/>
          </p:nvSpPr>
          <p:spPr>
            <a:xfrm flipH="1">
              <a:off x="522346" y="3877115"/>
              <a:ext cx="8863" cy="76645"/>
            </a:xfrm>
            <a:custGeom>
              <a:rect b="b" l="l" r="r" t="t"/>
              <a:pathLst>
                <a:path extrusionOk="0" h="2603" w="301">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
            <p:cNvSpPr/>
            <p:nvPr/>
          </p:nvSpPr>
          <p:spPr>
            <a:xfrm flipH="1">
              <a:off x="464398" y="3877115"/>
              <a:ext cx="9864" cy="76645"/>
            </a:xfrm>
            <a:custGeom>
              <a:rect b="b" l="l" r="r" t="t"/>
              <a:pathLst>
                <a:path extrusionOk="0" h="2603" w="335">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
            <p:cNvSpPr/>
            <p:nvPr/>
          </p:nvSpPr>
          <p:spPr>
            <a:xfrm flipH="1">
              <a:off x="229663" y="4103989"/>
              <a:ext cx="771047" cy="81563"/>
            </a:xfrm>
            <a:custGeom>
              <a:rect b="b" l="l" r="r" t="t"/>
              <a:pathLst>
                <a:path extrusionOk="0" h="2770" w="26186">
                  <a:moveTo>
                    <a:pt x="0" y="1"/>
                  </a:moveTo>
                  <a:lnTo>
                    <a:pt x="0" y="2769"/>
                  </a:lnTo>
                  <a:lnTo>
                    <a:pt x="26186" y="2769"/>
                  </a:lnTo>
                  <a:lnTo>
                    <a:pt x="26186"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
            <p:cNvSpPr/>
            <p:nvPr/>
          </p:nvSpPr>
          <p:spPr>
            <a:xfrm flipH="1">
              <a:off x="651020" y="4086322"/>
              <a:ext cx="36365" cy="116897"/>
            </a:xfrm>
            <a:custGeom>
              <a:rect b="b" l="l" r="r" t="t"/>
              <a:pathLst>
                <a:path extrusionOk="0" h="3970" w="1235">
                  <a:moveTo>
                    <a:pt x="0" y="0"/>
                  </a:moveTo>
                  <a:lnTo>
                    <a:pt x="0" y="3970"/>
                  </a:lnTo>
                  <a:lnTo>
                    <a:pt x="1234" y="3970"/>
                  </a:lnTo>
                  <a:lnTo>
                    <a:pt x="123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
            <p:cNvSpPr/>
            <p:nvPr/>
          </p:nvSpPr>
          <p:spPr>
            <a:xfrm flipH="1">
              <a:off x="424147" y="4086322"/>
              <a:ext cx="36365" cy="116897"/>
            </a:xfrm>
            <a:custGeom>
              <a:rect b="b" l="l" r="r" t="t"/>
              <a:pathLst>
                <a:path extrusionOk="0" h="3970" w="1235">
                  <a:moveTo>
                    <a:pt x="1" y="0"/>
                  </a:moveTo>
                  <a:lnTo>
                    <a:pt x="1" y="3970"/>
                  </a:lnTo>
                  <a:lnTo>
                    <a:pt x="1235" y="3970"/>
                  </a:lnTo>
                  <a:lnTo>
                    <a:pt x="1235"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
            <p:cNvSpPr/>
            <p:nvPr/>
          </p:nvSpPr>
          <p:spPr>
            <a:xfrm flipH="1">
              <a:off x="829781" y="3468647"/>
              <a:ext cx="248516" cy="219130"/>
            </a:xfrm>
            <a:custGeom>
              <a:rect b="b" l="l" r="r" t="t"/>
              <a:pathLst>
                <a:path extrusionOk="0" h="7442" w="844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
            <p:cNvSpPr/>
            <p:nvPr/>
          </p:nvSpPr>
          <p:spPr>
            <a:xfrm flipH="1">
              <a:off x="906397" y="3531541"/>
              <a:ext cx="94312" cy="94312"/>
            </a:xfrm>
            <a:custGeom>
              <a:rect b="b" l="l" r="r" t="t"/>
              <a:pathLst>
                <a:path extrusionOk="0" h="3203" w="3203">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
            <p:cNvSpPr/>
            <p:nvPr/>
          </p:nvSpPr>
          <p:spPr>
            <a:xfrm flipH="1">
              <a:off x="844504" y="4035235"/>
              <a:ext cx="219071" cy="219071"/>
            </a:xfrm>
            <a:custGeom>
              <a:rect b="b" l="l" r="r" t="t"/>
              <a:pathLst>
                <a:path extrusionOk="0" h="7440" w="744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
            <p:cNvSpPr/>
            <p:nvPr/>
          </p:nvSpPr>
          <p:spPr>
            <a:xfrm flipH="1">
              <a:off x="906397" y="4098100"/>
              <a:ext cx="94312" cy="94312"/>
            </a:xfrm>
            <a:custGeom>
              <a:rect b="b" l="l" r="r" t="t"/>
              <a:pathLst>
                <a:path extrusionOk="0" h="3203" w="3203">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
            <p:cNvSpPr/>
            <p:nvPr/>
          </p:nvSpPr>
          <p:spPr>
            <a:xfrm flipH="1">
              <a:off x="278777" y="4882143"/>
              <a:ext cx="1349553" cy="173902"/>
            </a:xfrm>
            <a:custGeom>
              <a:rect b="b" l="l" r="r" t="t"/>
              <a:pathLst>
                <a:path extrusionOk="0" h="5906" w="45833">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7" name="Google Shape;1587;p8"/>
          <p:cNvSpPr/>
          <p:nvPr/>
        </p:nvSpPr>
        <p:spPr>
          <a:xfrm>
            <a:off x="101926" y="5053300"/>
            <a:ext cx="2143225"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7"/>
          <p:cNvSpPr/>
          <p:nvPr/>
        </p:nvSpPr>
        <p:spPr>
          <a:xfrm>
            <a:off x="4386225" y="3546550"/>
            <a:ext cx="3846161" cy="1517169"/>
          </a:xfrm>
          <a:custGeom>
            <a:rect b="b" l="l" r="r" t="t"/>
            <a:pathLst>
              <a:path extrusionOk="0" h="97740" w="193323">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3" name="Google Shape;1593;p17"/>
          <p:cNvCxnSpPr/>
          <p:nvPr/>
        </p:nvCxnSpPr>
        <p:spPr>
          <a:xfrm>
            <a:off x="2923050" y="4260650"/>
            <a:ext cx="3657300" cy="144900"/>
          </a:xfrm>
          <a:prstGeom prst="straightConnector1">
            <a:avLst/>
          </a:prstGeom>
          <a:noFill/>
          <a:ln cap="flat" cmpd="sng" w="28575">
            <a:solidFill>
              <a:schemeClr val="accent6"/>
            </a:solidFill>
            <a:prstDash val="dash"/>
            <a:round/>
            <a:headEnd len="sm" w="sm" type="none"/>
            <a:tailEnd len="sm" w="sm" type="none"/>
          </a:ln>
        </p:spPr>
      </p:cxnSp>
      <p:sp>
        <p:nvSpPr>
          <p:cNvPr id="1594" name="Google Shape;1594;p17"/>
          <p:cNvSpPr/>
          <p:nvPr/>
        </p:nvSpPr>
        <p:spPr>
          <a:xfrm>
            <a:off x="5394737" y="569800"/>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7"/>
          <p:cNvSpPr txBox="1"/>
          <p:nvPr>
            <p:ph type="title"/>
          </p:nvPr>
        </p:nvSpPr>
        <p:spPr>
          <a:xfrm>
            <a:off x="3751350" y="2104325"/>
            <a:ext cx="4689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Database</a:t>
            </a:r>
            <a:endParaRPr/>
          </a:p>
        </p:txBody>
      </p:sp>
      <p:sp>
        <p:nvSpPr>
          <p:cNvPr id="1596" name="Google Shape;1596;p17"/>
          <p:cNvSpPr txBox="1"/>
          <p:nvPr>
            <p:ph idx="2" type="title"/>
          </p:nvPr>
        </p:nvSpPr>
        <p:spPr>
          <a:xfrm>
            <a:off x="5394763" y="850150"/>
            <a:ext cx="1402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grpSp>
        <p:nvGrpSpPr>
          <p:cNvPr id="1597" name="Google Shape;1597;p17"/>
          <p:cNvGrpSpPr/>
          <p:nvPr/>
        </p:nvGrpSpPr>
        <p:grpSpPr>
          <a:xfrm>
            <a:off x="283222" y="2912775"/>
            <a:ext cx="3373285" cy="3373285"/>
            <a:chOff x="4133500" y="2270725"/>
            <a:chExt cx="1610775" cy="1610775"/>
          </a:xfrm>
        </p:grpSpPr>
        <p:sp>
          <p:nvSpPr>
            <p:cNvPr id="1598" name="Google Shape;1598;p17"/>
            <p:cNvSpPr/>
            <p:nvPr/>
          </p:nvSpPr>
          <p:spPr>
            <a:xfrm>
              <a:off x="4133500" y="2270725"/>
              <a:ext cx="1610775" cy="1610775"/>
            </a:xfrm>
            <a:custGeom>
              <a:rect b="b" l="l" r="r" t="t"/>
              <a:pathLst>
                <a:path extrusionOk="0" h="64431" w="64431">
                  <a:moveTo>
                    <a:pt x="32216" y="0"/>
                  </a:moveTo>
                  <a:cubicBezTo>
                    <a:pt x="30967" y="0"/>
                    <a:pt x="29761" y="88"/>
                    <a:pt x="28556" y="219"/>
                  </a:cubicBezTo>
                  <a:cubicBezTo>
                    <a:pt x="12492" y="2038"/>
                    <a:pt x="1" y="15669"/>
                    <a:pt x="1" y="32215"/>
                  </a:cubicBezTo>
                  <a:cubicBezTo>
                    <a:pt x="1" y="48498"/>
                    <a:pt x="12076" y="61932"/>
                    <a:pt x="27745" y="64123"/>
                  </a:cubicBezTo>
                  <a:cubicBezTo>
                    <a:pt x="29214" y="64321"/>
                    <a:pt x="30704" y="64430"/>
                    <a:pt x="32216" y="64430"/>
                  </a:cubicBezTo>
                  <a:cubicBezTo>
                    <a:pt x="34232" y="64430"/>
                    <a:pt x="36226" y="64233"/>
                    <a:pt x="38133" y="63882"/>
                  </a:cubicBezTo>
                  <a:cubicBezTo>
                    <a:pt x="51041" y="61494"/>
                    <a:pt x="61231" y="51413"/>
                    <a:pt x="63795" y="38570"/>
                  </a:cubicBezTo>
                  <a:cubicBezTo>
                    <a:pt x="64212" y="36510"/>
                    <a:pt x="64431" y="34385"/>
                    <a:pt x="64431" y="32215"/>
                  </a:cubicBezTo>
                  <a:cubicBezTo>
                    <a:pt x="64431" y="18474"/>
                    <a:pt x="55840" y="6750"/>
                    <a:pt x="43721" y="2126"/>
                  </a:cubicBezTo>
                  <a:cubicBezTo>
                    <a:pt x="42910" y="1819"/>
                    <a:pt x="42078" y="1534"/>
                    <a:pt x="41245" y="1293"/>
                  </a:cubicBezTo>
                  <a:cubicBezTo>
                    <a:pt x="38374" y="460"/>
                    <a:pt x="35350" y="0"/>
                    <a:pt x="32216"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7"/>
            <p:cNvSpPr/>
            <p:nvPr/>
          </p:nvSpPr>
          <p:spPr>
            <a:xfrm>
              <a:off x="4436475" y="2270725"/>
              <a:ext cx="1307800" cy="1610775"/>
            </a:xfrm>
            <a:custGeom>
              <a:rect b="b" l="l" r="r" t="t"/>
              <a:pathLst>
                <a:path extrusionOk="0" h="64431" w="52312">
                  <a:moveTo>
                    <a:pt x="20097" y="0"/>
                  </a:moveTo>
                  <a:cubicBezTo>
                    <a:pt x="18848" y="0"/>
                    <a:pt x="17642" y="88"/>
                    <a:pt x="16437" y="219"/>
                  </a:cubicBezTo>
                  <a:cubicBezTo>
                    <a:pt x="16284" y="373"/>
                    <a:pt x="16174" y="526"/>
                    <a:pt x="16065" y="679"/>
                  </a:cubicBezTo>
                  <a:cubicBezTo>
                    <a:pt x="15188" y="2038"/>
                    <a:pt x="13500" y="4799"/>
                    <a:pt x="12580" y="5391"/>
                  </a:cubicBezTo>
                  <a:cubicBezTo>
                    <a:pt x="11638" y="5983"/>
                    <a:pt x="10783" y="7276"/>
                    <a:pt x="10980" y="8415"/>
                  </a:cubicBezTo>
                  <a:cubicBezTo>
                    <a:pt x="11152" y="9409"/>
                    <a:pt x="11841" y="10153"/>
                    <a:pt x="12334" y="10153"/>
                  </a:cubicBezTo>
                  <a:cubicBezTo>
                    <a:pt x="12406" y="10153"/>
                    <a:pt x="12474" y="10137"/>
                    <a:pt x="12536" y="10103"/>
                  </a:cubicBezTo>
                  <a:cubicBezTo>
                    <a:pt x="12958" y="9873"/>
                    <a:pt x="13647" y="8874"/>
                    <a:pt x="13945" y="8874"/>
                  </a:cubicBezTo>
                  <a:cubicBezTo>
                    <a:pt x="13988" y="8874"/>
                    <a:pt x="14023" y="8894"/>
                    <a:pt x="14048" y="8941"/>
                  </a:cubicBezTo>
                  <a:cubicBezTo>
                    <a:pt x="14224" y="9292"/>
                    <a:pt x="14552" y="10760"/>
                    <a:pt x="14859" y="11462"/>
                  </a:cubicBezTo>
                  <a:cubicBezTo>
                    <a:pt x="15049" y="11867"/>
                    <a:pt x="15239" y="12053"/>
                    <a:pt x="15493" y="12053"/>
                  </a:cubicBezTo>
                  <a:cubicBezTo>
                    <a:pt x="15678" y="12053"/>
                    <a:pt x="15897" y="11953"/>
                    <a:pt x="16174" y="11768"/>
                  </a:cubicBezTo>
                  <a:cubicBezTo>
                    <a:pt x="16832" y="11330"/>
                    <a:pt x="17138" y="9423"/>
                    <a:pt x="17095" y="8481"/>
                  </a:cubicBezTo>
                  <a:cubicBezTo>
                    <a:pt x="17051" y="7517"/>
                    <a:pt x="17051" y="5545"/>
                    <a:pt x="18125" y="4821"/>
                  </a:cubicBezTo>
                  <a:cubicBezTo>
                    <a:pt x="19096" y="4147"/>
                    <a:pt x="19673" y="2756"/>
                    <a:pt x="20309" y="2756"/>
                  </a:cubicBezTo>
                  <a:cubicBezTo>
                    <a:pt x="20376" y="2756"/>
                    <a:pt x="20444" y="2772"/>
                    <a:pt x="20513" y="2805"/>
                  </a:cubicBezTo>
                  <a:cubicBezTo>
                    <a:pt x="21236" y="3156"/>
                    <a:pt x="20338" y="4252"/>
                    <a:pt x="19922" y="5260"/>
                  </a:cubicBezTo>
                  <a:cubicBezTo>
                    <a:pt x="19505" y="6268"/>
                    <a:pt x="19133" y="8065"/>
                    <a:pt x="19724" y="8087"/>
                  </a:cubicBezTo>
                  <a:cubicBezTo>
                    <a:pt x="19735" y="8087"/>
                    <a:pt x="19747" y="8087"/>
                    <a:pt x="19759" y="8087"/>
                  </a:cubicBezTo>
                  <a:cubicBezTo>
                    <a:pt x="20191" y="8087"/>
                    <a:pt x="21406" y="7838"/>
                    <a:pt x="22187" y="7838"/>
                  </a:cubicBezTo>
                  <a:cubicBezTo>
                    <a:pt x="22577" y="7838"/>
                    <a:pt x="22859" y="7900"/>
                    <a:pt x="22880" y="8087"/>
                  </a:cubicBezTo>
                  <a:cubicBezTo>
                    <a:pt x="22968" y="8656"/>
                    <a:pt x="20228" y="8656"/>
                    <a:pt x="20338" y="9796"/>
                  </a:cubicBezTo>
                  <a:cubicBezTo>
                    <a:pt x="20448" y="10914"/>
                    <a:pt x="19549" y="11242"/>
                    <a:pt x="19001" y="11856"/>
                  </a:cubicBezTo>
                  <a:cubicBezTo>
                    <a:pt x="18472" y="12406"/>
                    <a:pt x="16280" y="13900"/>
                    <a:pt x="14899" y="13900"/>
                  </a:cubicBezTo>
                  <a:cubicBezTo>
                    <a:pt x="14793" y="13900"/>
                    <a:pt x="14692" y="13891"/>
                    <a:pt x="14596" y="13872"/>
                  </a:cubicBezTo>
                  <a:cubicBezTo>
                    <a:pt x="14241" y="13807"/>
                    <a:pt x="13845" y="13769"/>
                    <a:pt x="13438" y="13769"/>
                  </a:cubicBezTo>
                  <a:cubicBezTo>
                    <a:pt x="12339" y="13769"/>
                    <a:pt x="11166" y="14047"/>
                    <a:pt x="10542" y="14815"/>
                  </a:cubicBezTo>
                  <a:cubicBezTo>
                    <a:pt x="9687" y="15867"/>
                    <a:pt x="9117" y="17094"/>
                    <a:pt x="8022" y="17795"/>
                  </a:cubicBezTo>
                  <a:cubicBezTo>
                    <a:pt x="6904" y="18496"/>
                    <a:pt x="7452" y="21389"/>
                    <a:pt x="7299" y="21871"/>
                  </a:cubicBezTo>
                  <a:cubicBezTo>
                    <a:pt x="7299" y="21871"/>
                    <a:pt x="5945" y="21676"/>
                    <a:pt x="4932" y="21676"/>
                  </a:cubicBezTo>
                  <a:cubicBezTo>
                    <a:pt x="4425" y="21676"/>
                    <a:pt x="4004" y="21725"/>
                    <a:pt x="3880" y="21871"/>
                  </a:cubicBezTo>
                  <a:cubicBezTo>
                    <a:pt x="3529" y="22288"/>
                    <a:pt x="3683" y="24150"/>
                    <a:pt x="3463" y="24742"/>
                  </a:cubicBezTo>
                  <a:cubicBezTo>
                    <a:pt x="3244" y="25334"/>
                    <a:pt x="3288" y="26473"/>
                    <a:pt x="3704" y="26561"/>
                  </a:cubicBezTo>
                  <a:cubicBezTo>
                    <a:pt x="4085" y="26641"/>
                    <a:pt x="4723" y="27235"/>
                    <a:pt x="5081" y="27235"/>
                  </a:cubicBezTo>
                  <a:cubicBezTo>
                    <a:pt x="5114" y="27235"/>
                    <a:pt x="5145" y="27230"/>
                    <a:pt x="5173" y="27218"/>
                  </a:cubicBezTo>
                  <a:cubicBezTo>
                    <a:pt x="5480" y="27065"/>
                    <a:pt x="6597" y="26495"/>
                    <a:pt x="7233" y="26320"/>
                  </a:cubicBezTo>
                  <a:cubicBezTo>
                    <a:pt x="7846" y="26167"/>
                    <a:pt x="7890" y="25224"/>
                    <a:pt x="8350" y="24457"/>
                  </a:cubicBezTo>
                  <a:cubicBezTo>
                    <a:pt x="8833" y="23690"/>
                    <a:pt x="8833" y="22310"/>
                    <a:pt x="10542" y="21784"/>
                  </a:cubicBezTo>
                  <a:cubicBezTo>
                    <a:pt x="11136" y="21608"/>
                    <a:pt x="11656" y="21536"/>
                    <a:pt x="12098" y="21536"/>
                  </a:cubicBezTo>
                  <a:cubicBezTo>
                    <a:pt x="12928" y="21536"/>
                    <a:pt x="13484" y="21790"/>
                    <a:pt x="13742" y="22090"/>
                  </a:cubicBezTo>
                  <a:cubicBezTo>
                    <a:pt x="14158" y="22551"/>
                    <a:pt x="16196" y="23493"/>
                    <a:pt x="16196" y="24545"/>
                  </a:cubicBezTo>
                  <a:cubicBezTo>
                    <a:pt x="16196" y="24826"/>
                    <a:pt x="16293" y="24933"/>
                    <a:pt x="16433" y="24933"/>
                  </a:cubicBezTo>
                  <a:cubicBezTo>
                    <a:pt x="16817" y="24933"/>
                    <a:pt x="17526" y="24123"/>
                    <a:pt x="17445" y="23865"/>
                  </a:cubicBezTo>
                  <a:cubicBezTo>
                    <a:pt x="17358" y="23493"/>
                    <a:pt x="15692" y="22068"/>
                    <a:pt x="15166" y="21586"/>
                  </a:cubicBezTo>
                  <a:cubicBezTo>
                    <a:pt x="14662" y="21104"/>
                    <a:pt x="14487" y="20140"/>
                    <a:pt x="14947" y="19987"/>
                  </a:cubicBezTo>
                  <a:cubicBezTo>
                    <a:pt x="14963" y="19981"/>
                    <a:pt x="14981" y="19978"/>
                    <a:pt x="15000" y="19978"/>
                  </a:cubicBezTo>
                  <a:cubicBezTo>
                    <a:pt x="15510" y="19978"/>
                    <a:pt x="16889" y="21921"/>
                    <a:pt x="17248" y="22090"/>
                  </a:cubicBezTo>
                  <a:cubicBezTo>
                    <a:pt x="17621" y="22266"/>
                    <a:pt x="18278" y="22923"/>
                    <a:pt x="18190" y="23471"/>
                  </a:cubicBezTo>
                  <a:cubicBezTo>
                    <a:pt x="18125" y="24041"/>
                    <a:pt x="19089" y="26473"/>
                    <a:pt x="19505" y="26561"/>
                  </a:cubicBezTo>
                  <a:cubicBezTo>
                    <a:pt x="19534" y="26567"/>
                    <a:pt x="19564" y="26570"/>
                    <a:pt x="19595" y="26570"/>
                  </a:cubicBezTo>
                  <a:cubicBezTo>
                    <a:pt x="20005" y="26570"/>
                    <a:pt x="20654" y="26066"/>
                    <a:pt x="20491" y="25619"/>
                  </a:cubicBezTo>
                  <a:cubicBezTo>
                    <a:pt x="20316" y="25137"/>
                    <a:pt x="19593" y="24326"/>
                    <a:pt x="20119" y="23953"/>
                  </a:cubicBezTo>
                  <a:cubicBezTo>
                    <a:pt x="20623" y="23602"/>
                    <a:pt x="21960" y="23887"/>
                    <a:pt x="22573" y="23471"/>
                  </a:cubicBezTo>
                  <a:cubicBezTo>
                    <a:pt x="23165" y="23077"/>
                    <a:pt x="22245" y="22551"/>
                    <a:pt x="22771" y="21542"/>
                  </a:cubicBezTo>
                  <a:cubicBezTo>
                    <a:pt x="23282" y="20601"/>
                    <a:pt x="23603" y="19220"/>
                    <a:pt x="24196" y="19220"/>
                  </a:cubicBezTo>
                  <a:cubicBezTo>
                    <a:pt x="24238" y="19220"/>
                    <a:pt x="24282" y="19227"/>
                    <a:pt x="24327" y="19241"/>
                  </a:cubicBezTo>
                  <a:cubicBezTo>
                    <a:pt x="24991" y="19434"/>
                    <a:pt x="25006" y="21304"/>
                    <a:pt x="25436" y="21304"/>
                  </a:cubicBezTo>
                  <a:cubicBezTo>
                    <a:pt x="25446" y="21304"/>
                    <a:pt x="25456" y="21303"/>
                    <a:pt x="25466" y="21301"/>
                  </a:cubicBezTo>
                  <a:cubicBezTo>
                    <a:pt x="25731" y="21253"/>
                    <a:pt x="26295" y="21019"/>
                    <a:pt x="26927" y="21019"/>
                  </a:cubicBezTo>
                  <a:cubicBezTo>
                    <a:pt x="27444" y="21019"/>
                    <a:pt x="28007" y="21176"/>
                    <a:pt x="28490" y="21718"/>
                  </a:cubicBezTo>
                  <a:cubicBezTo>
                    <a:pt x="29586" y="22923"/>
                    <a:pt x="29257" y="23340"/>
                    <a:pt x="28140" y="23471"/>
                  </a:cubicBezTo>
                  <a:cubicBezTo>
                    <a:pt x="27939" y="23499"/>
                    <a:pt x="27705" y="23509"/>
                    <a:pt x="27452" y="23509"/>
                  </a:cubicBezTo>
                  <a:cubicBezTo>
                    <a:pt x="26876" y="23509"/>
                    <a:pt x="26206" y="23458"/>
                    <a:pt x="25629" y="23458"/>
                  </a:cubicBezTo>
                  <a:cubicBezTo>
                    <a:pt x="25072" y="23458"/>
                    <a:pt x="24603" y="23505"/>
                    <a:pt x="24392" y="23690"/>
                  </a:cubicBezTo>
                  <a:cubicBezTo>
                    <a:pt x="23866" y="24150"/>
                    <a:pt x="21894" y="24435"/>
                    <a:pt x="21872" y="24939"/>
                  </a:cubicBezTo>
                  <a:cubicBezTo>
                    <a:pt x="21872" y="25440"/>
                    <a:pt x="22328" y="26813"/>
                    <a:pt x="22958" y="26813"/>
                  </a:cubicBezTo>
                  <a:cubicBezTo>
                    <a:pt x="22990" y="26813"/>
                    <a:pt x="23022" y="26810"/>
                    <a:pt x="23055" y="26802"/>
                  </a:cubicBezTo>
                  <a:cubicBezTo>
                    <a:pt x="23604" y="26692"/>
                    <a:pt x="25570" y="26415"/>
                    <a:pt x="26347" y="26415"/>
                  </a:cubicBezTo>
                  <a:cubicBezTo>
                    <a:pt x="26502" y="26415"/>
                    <a:pt x="26610" y="26426"/>
                    <a:pt x="26650" y="26451"/>
                  </a:cubicBezTo>
                  <a:cubicBezTo>
                    <a:pt x="26912" y="26627"/>
                    <a:pt x="25970" y="30111"/>
                    <a:pt x="25247" y="30265"/>
                  </a:cubicBezTo>
                  <a:cubicBezTo>
                    <a:pt x="24546" y="30396"/>
                    <a:pt x="23976" y="30440"/>
                    <a:pt x="23297" y="30571"/>
                  </a:cubicBezTo>
                  <a:cubicBezTo>
                    <a:pt x="23194" y="30592"/>
                    <a:pt x="23068" y="30602"/>
                    <a:pt x="22924" y="30602"/>
                  </a:cubicBezTo>
                  <a:cubicBezTo>
                    <a:pt x="22145" y="30602"/>
                    <a:pt x="20865" y="30311"/>
                    <a:pt x="20272" y="29848"/>
                  </a:cubicBezTo>
                  <a:cubicBezTo>
                    <a:pt x="20070" y="29695"/>
                    <a:pt x="19836" y="29632"/>
                    <a:pt x="19579" y="29632"/>
                  </a:cubicBezTo>
                  <a:cubicBezTo>
                    <a:pt x="18919" y="29632"/>
                    <a:pt x="18106" y="30043"/>
                    <a:pt x="17270" y="30374"/>
                  </a:cubicBezTo>
                  <a:cubicBezTo>
                    <a:pt x="17068" y="30453"/>
                    <a:pt x="16859" y="30486"/>
                    <a:pt x="16648" y="30486"/>
                  </a:cubicBezTo>
                  <a:cubicBezTo>
                    <a:pt x="15620" y="30486"/>
                    <a:pt x="14547" y="29682"/>
                    <a:pt x="14092" y="29300"/>
                  </a:cubicBezTo>
                  <a:cubicBezTo>
                    <a:pt x="13566" y="28840"/>
                    <a:pt x="14180" y="27766"/>
                    <a:pt x="14092" y="27284"/>
                  </a:cubicBezTo>
                  <a:cubicBezTo>
                    <a:pt x="14041" y="26908"/>
                    <a:pt x="12813" y="26438"/>
                    <a:pt x="11902" y="26438"/>
                  </a:cubicBezTo>
                  <a:cubicBezTo>
                    <a:pt x="11647" y="26438"/>
                    <a:pt x="11416" y="26475"/>
                    <a:pt x="11243" y="26561"/>
                  </a:cubicBezTo>
                  <a:cubicBezTo>
                    <a:pt x="10454" y="26955"/>
                    <a:pt x="8087" y="27438"/>
                    <a:pt x="7320" y="27635"/>
                  </a:cubicBezTo>
                  <a:cubicBezTo>
                    <a:pt x="7164" y="27675"/>
                    <a:pt x="6997" y="27691"/>
                    <a:pt x="6827" y="27691"/>
                  </a:cubicBezTo>
                  <a:cubicBezTo>
                    <a:pt x="6228" y="27691"/>
                    <a:pt x="5606" y="27496"/>
                    <a:pt x="5400" y="27496"/>
                  </a:cubicBezTo>
                  <a:cubicBezTo>
                    <a:pt x="5378" y="27496"/>
                    <a:pt x="5360" y="27498"/>
                    <a:pt x="5348" y="27503"/>
                  </a:cubicBezTo>
                  <a:cubicBezTo>
                    <a:pt x="5195" y="27569"/>
                    <a:pt x="4888" y="28796"/>
                    <a:pt x="4165" y="29081"/>
                  </a:cubicBezTo>
                  <a:cubicBezTo>
                    <a:pt x="3420" y="29388"/>
                    <a:pt x="3420" y="30462"/>
                    <a:pt x="2981" y="31601"/>
                  </a:cubicBezTo>
                  <a:cubicBezTo>
                    <a:pt x="2565" y="32719"/>
                    <a:pt x="593" y="34341"/>
                    <a:pt x="286" y="36730"/>
                  </a:cubicBezTo>
                  <a:cubicBezTo>
                    <a:pt x="1" y="39118"/>
                    <a:pt x="286" y="41463"/>
                    <a:pt x="1360" y="43348"/>
                  </a:cubicBezTo>
                  <a:cubicBezTo>
                    <a:pt x="2371" y="45182"/>
                    <a:pt x="3768" y="45981"/>
                    <a:pt x="5531" y="45981"/>
                  </a:cubicBezTo>
                  <a:cubicBezTo>
                    <a:pt x="5601" y="45981"/>
                    <a:pt x="5671" y="45980"/>
                    <a:pt x="5743" y="45978"/>
                  </a:cubicBezTo>
                  <a:cubicBezTo>
                    <a:pt x="6941" y="45935"/>
                    <a:pt x="8791" y="45641"/>
                    <a:pt x="10219" y="45641"/>
                  </a:cubicBezTo>
                  <a:cubicBezTo>
                    <a:pt x="10984" y="45641"/>
                    <a:pt x="11629" y="45725"/>
                    <a:pt x="11988" y="45978"/>
                  </a:cubicBezTo>
                  <a:cubicBezTo>
                    <a:pt x="13018" y="46701"/>
                    <a:pt x="13128" y="48366"/>
                    <a:pt x="12821" y="49616"/>
                  </a:cubicBezTo>
                  <a:cubicBezTo>
                    <a:pt x="12536" y="50865"/>
                    <a:pt x="13150" y="51851"/>
                    <a:pt x="14289" y="53889"/>
                  </a:cubicBezTo>
                  <a:cubicBezTo>
                    <a:pt x="15429" y="55927"/>
                    <a:pt x="15977" y="56913"/>
                    <a:pt x="15298" y="58469"/>
                  </a:cubicBezTo>
                  <a:cubicBezTo>
                    <a:pt x="14596" y="60025"/>
                    <a:pt x="14530" y="60924"/>
                    <a:pt x="15188" y="62611"/>
                  </a:cubicBezTo>
                  <a:cubicBezTo>
                    <a:pt x="15429" y="63225"/>
                    <a:pt x="15561" y="63685"/>
                    <a:pt x="15626" y="64123"/>
                  </a:cubicBezTo>
                  <a:cubicBezTo>
                    <a:pt x="17095" y="64321"/>
                    <a:pt x="18585" y="64430"/>
                    <a:pt x="20097" y="64430"/>
                  </a:cubicBezTo>
                  <a:cubicBezTo>
                    <a:pt x="22113" y="64430"/>
                    <a:pt x="24107" y="64233"/>
                    <a:pt x="26014" y="63882"/>
                  </a:cubicBezTo>
                  <a:cubicBezTo>
                    <a:pt x="26299" y="62918"/>
                    <a:pt x="26145" y="61647"/>
                    <a:pt x="26540" y="61143"/>
                  </a:cubicBezTo>
                  <a:cubicBezTo>
                    <a:pt x="27066" y="60442"/>
                    <a:pt x="28907" y="59258"/>
                    <a:pt x="28775" y="57395"/>
                  </a:cubicBezTo>
                  <a:cubicBezTo>
                    <a:pt x="28644" y="55533"/>
                    <a:pt x="27986" y="53100"/>
                    <a:pt x="28775" y="51478"/>
                  </a:cubicBezTo>
                  <a:cubicBezTo>
                    <a:pt x="29586" y="49857"/>
                    <a:pt x="32830" y="47249"/>
                    <a:pt x="33246" y="46000"/>
                  </a:cubicBezTo>
                  <a:cubicBezTo>
                    <a:pt x="33633" y="44775"/>
                    <a:pt x="34462" y="43171"/>
                    <a:pt x="33771" y="43171"/>
                  </a:cubicBezTo>
                  <a:cubicBezTo>
                    <a:pt x="33757" y="43171"/>
                    <a:pt x="33743" y="43171"/>
                    <a:pt x="33728" y="43173"/>
                  </a:cubicBezTo>
                  <a:cubicBezTo>
                    <a:pt x="33075" y="43229"/>
                    <a:pt x="32532" y="43507"/>
                    <a:pt x="31492" y="43507"/>
                  </a:cubicBezTo>
                  <a:cubicBezTo>
                    <a:pt x="31311" y="43507"/>
                    <a:pt x="31115" y="43499"/>
                    <a:pt x="30901" y="43479"/>
                  </a:cubicBezTo>
                  <a:cubicBezTo>
                    <a:pt x="29455" y="43326"/>
                    <a:pt x="28600" y="40302"/>
                    <a:pt x="28140" y="39732"/>
                  </a:cubicBezTo>
                  <a:cubicBezTo>
                    <a:pt x="27701" y="39162"/>
                    <a:pt x="26036" y="36204"/>
                    <a:pt x="26058" y="35349"/>
                  </a:cubicBezTo>
                  <a:cubicBezTo>
                    <a:pt x="26080" y="34494"/>
                    <a:pt x="24874" y="31996"/>
                    <a:pt x="25466" y="31952"/>
                  </a:cubicBezTo>
                  <a:cubicBezTo>
                    <a:pt x="25468" y="31952"/>
                    <a:pt x="25470" y="31952"/>
                    <a:pt x="25473" y="31952"/>
                  </a:cubicBezTo>
                  <a:cubicBezTo>
                    <a:pt x="26091" y="31952"/>
                    <a:pt x="27637" y="35045"/>
                    <a:pt x="28118" y="35984"/>
                  </a:cubicBezTo>
                  <a:cubicBezTo>
                    <a:pt x="28622" y="36949"/>
                    <a:pt x="29630" y="38943"/>
                    <a:pt x="30003" y="40148"/>
                  </a:cubicBezTo>
                  <a:cubicBezTo>
                    <a:pt x="30360" y="41219"/>
                    <a:pt x="30878" y="41698"/>
                    <a:pt x="31396" y="41698"/>
                  </a:cubicBezTo>
                  <a:cubicBezTo>
                    <a:pt x="31450" y="41698"/>
                    <a:pt x="31504" y="41693"/>
                    <a:pt x="31558" y="41682"/>
                  </a:cubicBezTo>
                  <a:cubicBezTo>
                    <a:pt x="32128" y="41573"/>
                    <a:pt x="37015" y="38899"/>
                    <a:pt x="37695" y="38001"/>
                  </a:cubicBezTo>
                  <a:cubicBezTo>
                    <a:pt x="38374" y="37102"/>
                    <a:pt x="38725" y="35546"/>
                    <a:pt x="38001" y="35174"/>
                  </a:cubicBezTo>
                  <a:cubicBezTo>
                    <a:pt x="37371" y="34849"/>
                    <a:pt x="37007" y="33973"/>
                    <a:pt x="36793" y="33973"/>
                  </a:cubicBezTo>
                  <a:cubicBezTo>
                    <a:pt x="36762" y="33973"/>
                    <a:pt x="36734" y="33992"/>
                    <a:pt x="36709" y="34034"/>
                  </a:cubicBezTo>
                  <a:cubicBezTo>
                    <a:pt x="36514" y="34358"/>
                    <a:pt x="35894" y="35086"/>
                    <a:pt x="35373" y="35086"/>
                  </a:cubicBezTo>
                  <a:cubicBezTo>
                    <a:pt x="35365" y="35086"/>
                    <a:pt x="35357" y="35086"/>
                    <a:pt x="35350" y="35086"/>
                  </a:cubicBezTo>
                  <a:cubicBezTo>
                    <a:pt x="34824" y="35042"/>
                    <a:pt x="33312" y="32829"/>
                    <a:pt x="33071" y="32084"/>
                  </a:cubicBezTo>
                  <a:cubicBezTo>
                    <a:pt x="32838" y="31342"/>
                    <a:pt x="33444" y="30745"/>
                    <a:pt x="33742" y="30745"/>
                  </a:cubicBezTo>
                  <a:cubicBezTo>
                    <a:pt x="33752" y="30745"/>
                    <a:pt x="33762" y="30745"/>
                    <a:pt x="33772" y="30747"/>
                  </a:cubicBezTo>
                  <a:cubicBezTo>
                    <a:pt x="34077" y="30769"/>
                    <a:pt x="34947" y="33092"/>
                    <a:pt x="36101" y="33092"/>
                  </a:cubicBezTo>
                  <a:cubicBezTo>
                    <a:pt x="36106" y="33092"/>
                    <a:pt x="36111" y="33092"/>
                    <a:pt x="36117" y="33092"/>
                  </a:cubicBezTo>
                  <a:cubicBezTo>
                    <a:pt x="36141" y="33091"/>
                    <a:pt x="36165" y="33091"/>
                    <a:pt x="36189" y="33091"/>
                  </a:cubicBezTo>
                  <a:cubicBezTo>
                    <a:pt x="37283" y="33091"/>
                    <a:pt x="37405" y="33584"/>
                    <a:pt x="38221" y="34034"/>
                  </a:cubicBezTo>
                  <a:cubicBezTo>
                    <a:pt x="38409" y="34138"/>
                    <a:pt x="38730" y="34170"/>
                    <a:pt x="39118" y="34170"/>
                  </a:cubicBezTo>
                  <a:cubicBezTo>
                    <a:pt x="39762" y="34170"/>
                    <a:pt x="40592" y="34081"/>
                    <a:pt x="41310" y="34081"/>
                  </a:cubicBezTo>
                  <a:cubicBezTo>
                    <a:pt x="42078" y="34081"/>
                    <a:pt x="42718" y="34183"/>
                    <a:pt x="42867" y="34604"/>
                  </a:cubicBezTo>
                  <a:cubicBezTo>
                    <a:pt x="43234" y="35583"/>
                    <a:pt x="44190" y="37151"/>
                    <a:pt x="44903" y="37151"/>
                  </a:cubicBezTo>
                  <a:cubicBezTo>
                    <a:pt x="44956" y="37151"/>
                    <a:pt x="45008" y="37142"/>
                    <a:pt x="45058" y="37124"/>
                  </a:cubicBezTo>
                  <a:cubicBezTo>
                    <a:pt x="45121" y="37101"/>
                    <a:pt x="45178" y="37090"/>
                    <a:pt x="45229" y="37090"/>
                  </a:cubicBezTo>
                  <a:cubicBezTo>
                    <a:pt x="45760" y="37090"/>
                    <a:pt x="45674" y="38294"/>
                    <a:pt x="46154" y="39754"/>
                  </a:cubicBezTo>
                  <a:cubicBezTo>
                    <a:pt x="46702" y="41332"/>
                    <a:pt x="47666" y="45013"/>
                    <a:pt x="48126" y="45145"/>
                  </a:cubicBezTo>
                  <a:cubicBezTo>
                    <a:pt x="48139" y="45149"/>
                    <a:pt x="48153" y="45151"/>
                    <a:pt x="48168" y="45151"/>
                  </a:cubicBezTo>
                  <a:cubicBezTo>
                    <a:pt x="48642" y="45151"/>
                    <a:pt x="49881" y="43138"/>
                    <a:pt x="49923" y="42011"/>
                  </a:cubicBezTo>
                  <a:cubicBezTo>
                    <a:pt x="49945" y="40850"/>
                    <a:pt x="49945" y="40104"/>
                    <a:pt x="50975" y="39228"/>
                  </a:cubicBezTo>
                  <a:cubicBezTo>
                    <a:pt x="51194" y="39053"/>
                    <a:pt x="51435" y="38812"/>
                    <a:pt x="51676" y="38570"/>
                  </a:cubicBezTo>
                  <a:cubicBezTo>
                    <a:pt x="52093" y="36510"/>
                    <a:pt x="52312" y="34385"/>
                    <a:pt x="52312" y="32215"/>
                  </a:cubicBezTo>
                  <a:cubicBezTo>
                    <a:pt x="52312" y="18474"/>
                    <a:pt x="43721" y="6750"/>
                    <a:pt x="31602" y="2126"/>
                  </a:cubicBezTo>
                  <a:cubicBezTo>
                    <a:pt x="31427" y="2170"/>
                    <a:pt x="31230" y="2213"/>
                    <a:pt x="31011" y="2301"/>
                  </a:cubicBezTo>
                  <a:cubicBezTo>
                    <a:pt x="30134" y="2586"/>
                    <a:pt x="29367" y="3769"/>
                    <a:pt x="28468" y="4032"/>
                  </a:cubicBezTo>
                  <a:cubicBezTo>
                    <a:pt x="27971" y="4194"/>
                    <a:pt x="27536" y="4420"/>
                    <a:pt x="27174" y="4420"/>
                  </a:cubicBezTo>
                  <a:cubicBezTo>
                    <a:pt x="26898" y="4420"/>
                    <a:pt x="26664" y="4289"/>
                    <a:pt x="26474" y="3901"/>
                  </a:cubicBezTo>
                  <a:cubicBezTo>
                    <a:pt x="26088" y="3047"/>
                    <a:pt x="24776" y="1796"/>
                    <a:pt x="25133" y="1796"/>
                  </a:cubicBezTo>
                  <a:cubicBezTo>
                    <a:pt x="25161" y="1796"/>
                    <a:pt x="25198" y="1803"/>
                    <a:pt x="25247" y="1819"/>
                  </a:cubicBezTo>
                  <a:cubicBezTo>
                    <a:pt x="25665" y="1950"/>
                    <a:pt x="26978" y="2142"/>
                    <a:pt x="28013" y="2142"/>
                  </a:cubicBezTo>
                  <a:cubicBezTo>
                    <a:pt x="28714" y="2142"/>
                    <a:pt x="29287" y="2054"/>
                    <a:pt x="29367" y="1797"/>
                  </a:cubicBezTo>
                  <a:cubicBezTo>
                    <a:pt x="29411" y="1666"/>
                    <a:pt x="29323" y="1490"/>
                    <a:pt x="29126" y="1293"/>
                  </a:cubicBezTo>
                  <a:cubicBezTo>
                    <a:pt x="26255" y="460"/>
                    <a:pt x="23231" y="0"/>
                    <a:pt x="2009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7"/>
            <p:cNvSpPr/>
            <p:nvPr/>
          </p:nvSpPr>
          <p:spPr>
            <a:xfrm>
              <a:off x="4554975" y="2513950"/>
              <a:ext cx="104525" cy="178325"/>
            </a:xfrm>
            <a:custGeom>
              <a:rect b="b" l="l" r="r" t="t"/>
              <a:pathLst>
                <a:path extrusionOk="0" h="7133" w="4181">
                  <a:moveTo>
                    <a:pt x="1588" y="0"/>
                  </a:moveTo>
                  <a:cubicBezTo>
                    <a:pt x="921" y="0"/>
                    <a:pt x="1" y="422"/>
                    <a:pt x="16" y="878"/>
                  </a:cubicBezTo>
                  <a:cubicBezTo>
                    <a:pt x="38" y="1492"/>
                    <a:pt x="367" y="2039"/>
                    <a:pt x="871" y="2894"/>
                  </a:cubicBezTo>
                  <a:cubicBezTo>
                    <a:pt x="1375" y="3727"/>
                    <a:pt x="542" y="6905"/>
                    <a:pt x="1046" y="7080"/>
                  </a:cubicBezTo>
                  <a:cubicBezTo>
                    <a:pt x="1145" y="7116"/>
                    <a:pt x="1253" y="7132"/>
                    <a:pt x="1368" y="7132"/>
                  </a:cubicBezTo>
                  <a:cubicBezTo>
                    <a:pt x="2442" y="7132"/>
                    <a:pt x="4075" y="5669"/>
                    <a:pt x="4115" y="4976"/>
                  </a:cubicBezTo>
                  <a:cubicBezTo>
                    <a:pt x="4180" y="4209"/>
                    <a:pt x="2931" y="3376"/>
                    <a:pt x="2690" y="2587"/>
                  </a:cubicBezTo>
                  <a:cubicBezTo>
                    <a:pt x="2449" y="1798"/>
                    <a:pt x="2580" y="746"/>
                    <a:pt x="2186" y="220"/>
                  </a:cubicBezTo>
                  <a:cubicBezTo>
                    <a:pt x="2074" y="66"/>
                    <a:pt x="1851" y="0"/>
                    <a:pt x="158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7"/>
            <p:cNvSpPr/>
            <p:nvPr/>
          </p:nvSpPr>
          <p:spPr>
            <a:xfrm>
              <a:off x="4490725" y="2577500"/>
              <a:ext cx="71200" cy="91850"/>
            </a:xfrm>
            <a:custGeom>
              <a:rect b="b" l="l" r="r" t="t"/>
              <a:pathLst>
                <a:path extrusionOk="0" h="3674" w="2848">
                  <a:moveTo>
                    <a:pt x="2192" y="0"/>
                  </a:moveTo>
                  <a:cubicBezTo>
                    <a:pt x="2178" y="0"/>
                    <a:pt x="2163" y="0"/>
                    <a:pt x="2148" y="1"/>
                  </a:cubicBezTo>
                  <a:cubicBezTo>
                    <a:pt x="1425" y="23"/>
                    <a:pt x="0" y="2894"/>
                    <a:pt x="1009" y="3530"/>
                  </a:cubicBezTo>
                  <a:cubicBezTo>
                    <a:pt x="1161" y="3629"/>
                    <a:pt x="1315" y="3673"/>
                    <a:pt x="1464" y="3673"/>
                  </a:cubicBezTo>
                  <a:cubicBezTo>
                    <a:pt x="2172" y="3673"/>
                    <a:pt x="2787" y="2682"/>
                    <a:pt x="2806" y="1886"/>
                  </a:cubicBezTo>
                  <a:cubicBezTo>
                    <a:pt x="2806" y="964"/>
                    <a:pt x="2848" y="0"/>
                    <a:pt x="219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2" name="Google Shape;1602;p17"/>
          <p:cNvGrpSpPr/>
          <p:nvPr/>
        </p:nvGrpSpPr>
        <p:grpSpPr>
          <a:xfrm rot="-2700000">
            <a:off x="1132019" y="890348"/>
            <a:ext cx="1989490" cy="1921784"/>
            <a:chOff x="5608359" y="1692100"/>
            <a:chExt cx="1351116" cy="1305135"/>
          </a:xfrm>
        </p:grpSpPr>
        <p:sp>
          <p:nvSpPr>
            <p:cNvPr id="1603" name="Google Shape;1603;p17"/>
            <p:cNvSpPr/>
            <p:nvPr/>
          </p:nvSpPr>
          <p:spPr>
            <a:xfrm>
              <a:off x="5981500" y="1692100"/>
              <a:ext cx="739650" cy="671850"/>
            </a:xfrm>
            <a:custGeom>
              <a:rect b="b" l="l" r="r" t="t"/>
              <a:pathLst>
                <a:path extrusionOk="0" h="26874" w="29586">
                  <a:moveTo>
                    <a:pt x="14796" y="0"/>
                  </a:moveTo>
                  <a:cubicBezTo>
                    <a:pt x="8732" y="0"/>
                    <a:pt x="3228" y="4127"/>
                    <a:pt x="1731" y="10281"/>
                  </a:cubicBezTo>
                  <a:cubicBezTo>
                    <a:pt x="0" y="17491"/>
                    <a:pt x="4427" y="24745"/>
                    <a:pt x="11637" y="26498"/>
                  </a:cubicBezTo>
                  <a:cubicBezTo>
                    <a:pt x="12693" y="26752"/>
                    <a:pt x="13750" y="26873"/>
                    <a:pt x="14790" y="26873"/>
                  </a:cubicBezTo>
                  <a:cubicBezTo>
                    <a:pt x="20854" y="26873"/>
                    <a:pt x="26358" y="22747"/>
                    <a:pt x="27854" y="16592"/>
                  </a:cubicBezTo>
                  <a:cubicBezTo>
                    <a:pt x="29585" y="9382"/>
                    <a:pt x="25159" y="2107"/>
                    <a:pt x="17949" y="375"/>
                  </a:cubicBezTo>
                  <a:cubicBezTo>
                    <a:pt x="16893" y="122"/>
                    <a:pt x="15836" y="0"/>
                    <a:pt x="147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7"/>
            <p:cNvSpPr/>
            <p:nvPr/>
          </p:nvSpPr>
          <p:spPr>
            <a:xfrm>
              <a:off x="6041750" y="1746800"/>
              <a:ext cx="619125" cy="562400"/>
            </a:xfrm>
            <a:custGeom>
              <a:rect b="b" l="l" r="r" t="t"/>
              <a:pathLst>
                <a:path extrusionOk="0" h="22496" w="24765">
                  <a:moveTo>
                    <a:pt x="12380" y="0"/>
                  </a:moveTo>
                  <a:cubicBezTo>
                    <a:pt x="7309" y="0"/>
                    <a:pt x="2701" y="3455"/>
                    <a:pt x="1447" y="8619"/>
                  </a:cubicBezTo>
                  <a:cubicBezTo>
                    <a:pt x="1" y="14646"/>
                    <a:pt x="3726" y="20716"/>
                    <a:pt x="9753" y="22184"/>
                  </a:cubicBezTo>
                  <a:cubicBezTo>
                    <a:pt x="10634" y="22395"/>
                    <a:pt x="11516" y="22496"/>
                    <a:pt x="12384" y="22496"/>
                  </a:cubicBezTo>
                  <a:cubicBezTo>
                    <a:pt x="17473" y="22496"/>
                    <a:pt x="22083" y="19027"/>
                    <a:pt x="23318" y="13879"/>
                  </a:cubicBezTo>
                  <a:cubicBezTo>
                    <a:pt x="24765" y="7830"/>
                    <a:pt x="21061" y="1760"/>
                    <a:pt x="15013" y="313"/>
                  </a:cubicBezTo>
                  <a:cubicBezTo>
                    <a:pt x="14131" y="102"/>
                    <a:pt x="13249" y="0"/>
                    <a:pt x="12380" y="0"/>
                  </a:cubicBezTo>
                  <a:close/>
                </a:path>
              </a:pathLst>
            </a:custGeom>
            <a:solidFill>
              <a:srgbClr val="FFE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7"/>
            <p:cNvSpPr/>
            <p:nvPr/>
          </p:nvSpPr>
          <p:spPr>
            <a:xfrm>
              <a:off x="5608359" y="2241625"/>
              <a:ext cx="574747" cy="755610"/>
            </a:xfrm>
            <a:custGeom>
              <a:rect b="b" l="l" r="r" t="t"/>
              <a:pathLst>
                <a:path extrusionOk="0" h="10937" w="9074">
                  <a:moveTo>
                    <a:pt x="7868" y="1"/>
                  </a:moveTo>
                  <a:lnTo>
                    <a:pt x="0" y="10936"/>
                  </a:lnTo>
                  <a:lnTo>
                    <a:pt x="9073" y="965"/>
                  </a:lnTo>
                  <a:lnTo>
                    <a:pt x="786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7"/>
            <p:cNvSpPr/>
            <p:nvPr/>
          </p:nvSpPr>
          <p:spPr>
            <a:xfrm>
              <a:off x="6151325" y="1813775"/>
              <a:ext cx="227950" cy="226300"/>
            </a:xfrm>
            <a:custGeom>
              <a:rect b="b" l="l" r="r" t="t"/>
              <a:pathLst>
                <a:path extrusionOk="0" h="9052" w="9118">
                  <a:moveTo>
                    <a:pt x="4559" y="1"/>
                  </a:moveTo>
                  <a:cubicBezTo>
                    <a:pt x="4493" y="1"/>
                    <a:pt x="4428" y="45"/>
                    <a:pt x="4428" y="132"/>
                  </a:cubicBezTo>
                  <a:lnTo>
                    <a:pt x="4428" y="1403"/>
                  </a:lnTo>
                  <a:cubicBezTo>
                    <a:pt x="4099" y="1403"/>
                    <a:pt x="3792" y="1491"/>
                    <a:pt x="3485" y="1601"/>
                  </a:cubicBezTo>
                  <a:lnTo>
                    <a:pt x="3420" y="1403"/>
                  </a:lnTo>
                  <a:cubicBezTo>
                    <a:pt x="3266" y="1075"/>
                    <a:pt x="3135" y="746"/>
                    <a:pt x="3003" y="417"/>
                  </a:cubicBezTo>
                  <a:cubicBezTo>
                    <a:pt x="2979" y="361"/>
                    <a:pt x="2928" y="337"/>
                    <a:pt x="2877" y="337"/>
                  </a:cubicBezTo>
                  <a:cubicBezTo>
                    <a:pt x="2789" y="337"/>
                    <a:pt x="2699" y="408"/>
                    <a:pt x="2740" y="505"/>
                  </a:cubicBezTo>
                  <a:cubicBezTo>
                    <a:pt x="2916" y="921"/>
                    <a:pt x="3091" y="1316"/>
                    <a:pt x="3244" y="1732"/>
                  </a:cubicBezTo>
                  <a:cubicBezTo>
                    <a:pt x="2981" y="1864"/>
                    <a:pt x="2740" y="2061"/>
                    <a:pt x="2521" y="2280"/>
                  </a:cubicBezTo>
                  <a:lnTo>
                    <a:pt x="2324" y="2083"/>
                  </a:lnTo>
                  <a:cubicBezTo>
                    <a:pt x="2061" y="1820"/>
                    <a:pt x="1798" y="1579"/>
                    <a:pt x="1557" y="1316"/>
                  </a:cubicBezTo>
                  <a:cubicBezTo>
                    <a:pt x="1528" y="1292"/>
                    <a:pt x="1496" y="1281"/>
                    <a:pt x="1465" y="1281"/>
                  </a:cubicBezTo>
                  <a:cubicBezTo>
                    <a:pt x="1354" y="1281"/>
                    <a:pt x="1257" y="1411"/>
                    <a:pt x="1360" y="1513"/>
                  </a:cubicBezTo>
                  <a:lnTo>
                    <a:pt x="2346" y="2499"/>
                  </a:lnTo>
                  <a:cubicBezTo>
                    <a:pt x="2149" y="2718"/>
                    <a:pt x="1995" y="2981"/>
                    <a:pt x="1886" y="3266"/>
                  </a:cubicBezTo>
                  <a:cubicBezTo>
                    <a:pt x="1776" y="3222"/>
                    <a:pt x="1666" y="3179"/>
                    <a:pt x="1557" y="3135"/>
                  </a:cubicBezTo>
                  <a:cubicBezTo>
                    <a:pt x="1206" y="3003"/>
                    <a:pt x="877" y="2850"/>
                    <a:pt x="549" y="2718"/>
                  </a:cubicBezTo>
                  <a:cubicBezTo>
                    <a:pt x="531" y="2711"/>
                    <a:pt x="513" y="2707"/>
                    <a:pt x="497" y="2707"/>
                  </a:cubicBezTo>
                  <a:cubicBezTo>
                    <a:pt x="373" y="2707"/>
                    <a:pt x="304" y="2901"/>
                    <a:pt x="439" y="2959"/>
                  </a:cubicBezTo>
                  <a:cubicBezTo>
                    <a:pt x="899" y="3157"/>
                    <a:pt x="1338" y="3332"/>
                    <a:pt x="1798" y="3529"/>
                  </a:cubicBezTo>
                  <a:cubicBezTo>
                    <a:pt x="1710" y="3792"/>
                    <a:pt x="1644" y="4099"/>
                    <a:pt x="1644" y="4384"/>
                  </a:cubicBezTo>
                  <a:lnTo>
                    <a:pt x="176" y="4384"/>
                  </a:lnTo>
                  <a:cubicBezTo>
                    <a:pt x="1" y="4384"/>
                    <a:pt x="1" y="4647"/>
                    <a:pt x="176" y="4647"/>
                  </a:cubicBezTo>
                  <a:lnTo>
                    <a:pt x="1666" y="4647"/>
                  </a:lnTo>
                  <a:cubicBezTo>
                    <a:pt x="1688" y="4954"/>
                    <a:pt x="1754" y="5239"/>
                    <a:pt x="1864" y="5502"/>
                  </a:cubicBezTo>
                  <a:cubicBezTo>
                    <a:pt x="1732" y="5545"/>
                    <a:pt x="1579" y="5611"/>
                    <a:pt x="1447" y="5655"/>
                  </a:cubicBezTo>
                  <a:cubicBezTo>
                    <a:pt x="1119" y="5808"/>
                    <a:pt x="790" y="5940"/>
                    <a:pt x="461" y="6071"/>
                  </a:cubicBezTo>
                  <a:cubicBezTo>
                    <a:pt x="306" y="6149"/>
                    <a:pt x="374" y="6346"/>
                    <a:pt x="497" y="6346"/>
                  </a:cubicBezTo>
                  <a:cubicBezTo>
                    <a:pt x="513" y="6346"/>
                    <a:pt x="531" y="6342"/>
                    <a:pt x="549" y="6334"/>
                  </a:cubicBezTo>
                  <a:cubicBezTo>
                    <a:pt x="1031" y="6137"/>
                    <a:pt x="1491" y="5940"/>
                    <a:pt x="1973" y="5743"/>
                  </a:cubicBezTo>
                  <a:cubicBezTo>
                    <a:pt x="2105" y="5984"/>
                    <a:pt x="2280" y="6225"/>
                    <a:pt x="2477" y="6422"/>
                  </a:cubicBezTo>
                  <a:lnTo>
                    <a:pt x="2127" y="6773"/>
                  </a:lnTo>
                  <a:lnTo>
                    <a:pt x="1360" y="7540"/>
                  </a:lnTo>
                  <a:cubicBezTo>
                    <a:pt x="1259" y="7624"/>
                    <a:pt x="1351" y="7759"/>
                    <a:pt x="1458" y="7759"/>
                  </a:cubicBezTo>
                  <a:cubicBezTo>
                    <a:pt x="1491" y="7759"/>
                    <a:pt x="1526" y="7746"/>
                    <a:pt x="1557" y="7715"/>
                  </a:cubicBezTo>
                  <a:lnTo>
                    <a:pt x="2674" y="6597"/>
                  </a:lnTo>
                  <a:cubicBezTo>
                    <a:pt x="2894" y="6773"/>
                    <a:pt x="3113" y="6904"/>
                    <a:pt x="3376" y="7014"/>
                  </a:cubicBezTo>
                  <a:lnTo>
                    <a:pt x="3179" y="7518"/>
                  </a:lnTo>
                  <a:cubicBezTo>
                    <a:pt x="3025" y="7868"/>
                    <a:pt x="2894" y="8197"/>
                    <a:pt x="2762" y="8526"/>
                  </a:cubicBezTo>
                  <a:cubicBezTo>
                    <a:pt x="2719" y="8627"/>
                    <a:pt x="2809" y="8709"/>
                    <a:pt x="2894" y="8709"/>
                  </a:cubicBezTo>
                  <a:cubicBezTo>
                    <a:pt x="2938" y="8709"/>
                    <a:pt x="2981" y="8688"/>
                    <a:pt x="3003" y="8635"/>
                  </a:cubicBezTo>
                  <a:cubicBezTo>
                    <a:pt x="3222" y="8131"/>
                    <a:pt x="3420" y="7627"/>
                    <a:pt x="3639" y="7101"/>
                  </a:cubicBezTo>
                  <a:cubicBezTo>
                    <a:pt x="3880" y="7189"/>
                    <a:pt x="4143" y="7233"/>
                    <a:pt x="4428" y="7233"/>
                  </a:cubicBezTo>
                  <a:lnTo>
                    <a:pt x="4428" y="7825"/>
                  </a:lnTo>
                  <a:lnTo>
                    <a:pt x="4428" y="8920"/>
                  </a:lnTo>
                  <a:cubicBezTo>
                    <a:pt x="4428" y="9008"/>
                    <a:pt x="4493" y="9052"/>
                    <a:pt x="4559" y="9052"/>
                  </a:cubicBezTo>
                  <a:cubicBezTo>
                    <a:pt x="4625" y="9052"/>
                    <a:pt x="4691" y="9008"/>
                    <a:pt x="4691" y="8920"/>
                  </a:cubicBezTo>
                  <a:lnTo>
                    <a:pt x="4691" y="7211"/>
                  </a:lnTo>
                  <a:cubicBezTo>
                    <a:pt x="4954" y="7189"/>
                    <a:pt x="5217" y="7123"/>
                    <a:pt x="5458" y="7036"/>
                  </a:cubicBezTo>
                  <a:cubicBezTo>
                    <a:pt x="5545" y="7233"/>
                    <a:pt x="5633" y="7430"/>
                    <a:pt x="5699" y="7627"/>
                  </a:cubicBezTo>
                  <a:cubicBezTo>
                    <a:pt x="5852" y="7956"/>
                    <a:pt x="5984" y="8285"/>
                    <a:pt x="6115" y="8635"/>
                  </a:cubicBezTo>
                  <a:cubicBezTo>
                    <a:pt x="6137" y="8688"/>
                    <a:pt x="6183" y="8709"/>
                    <a:pt x="6230" y="8709"/>
                  </a:cubicBezTo>
                  <a:cubicBezTo>
                    <a:pt x="6322" y="8709"/>
                    <a:pt x="6422" y="8627"/>
                    <a:pt x="6378" y="8526"/>
                  </a:cubicBezTo>
                  <a:cubicBezTo>
                    <a:pt x="6159" y="8000"/>
                    <a:pt x="5940" y="7474"/>
                    <a:pt x="5721" y="6948"/>
                  </a:cubicBezTo>
                  <a:cubicBezTo>
                    <a:pt x="5962" y="6838"/>
                    <a:pt x="6181" y="6707"/>
                    <a:pt x="6378" y="6532"/>
                  </a:cubicBezTo>
                  <a:lnTo>
                    <a:pt x="6795" y="6948"/>
                  </a:lnTo>
                  <a:lnTo>
                    <a:pt x="7562" y="7715"/>
                  </a:lnTo>
                  <a:cubicBezTo>
                    <a:pt x="7592" y="7746"/>
                    <a:pt x="7627" y="7759"/>
                    <a:pt x="7660" y="7759"/>
                  </a:cubicBezTo>
                  <a:cubicBezTo>
                    <a:pt x="7768" y="7759"/>
                    <a:pt x="7859" y="7624"/>
                    <a:pt x="7759" y="7540"/>
                  </a:cubicBezTo>
                  <a:lnTo>
                    <a:pt x="6597" y="6356"/>
                  </a:lnTo>
                  <a:cubicBezTo>
                    <a:pt x="6795" y="6159"/>
                    <a:pt x="6970" y="5962"/>
                    <a:pt x="7101" y="5721"/>
                  </a:cubicBezTo>
                  <a:cubicBezTo>
                    <a:pt x="7255" y="5786"/>
                    <a:pt x="7408" y="5852"/>
                    <a:pt x="7562" y="5896"/>
                  </a:cubicBezTo>
                  <a:cubicBezTo>
                    <a:pt x="7890" y="6049"/>
                    <a:pt x="8241" y="6181"/>
                    <a:pt x="8570" y="6312"/>
                  </a:cubicBezTo>
                  <a:cubicBezTo>
                    <a:pt x="8588" y="6320"/>
                    <a:pt x="8605" y="6324"/>
                    <a:pt x="8622" y="6324"/>
                  </a:cubicBezTo>
                  <a:cubicBezTo>
                    <a:pt x="8745" y="6324"/>
                    <a:pt x="8815" y="6129"/>
                    <a:pt x="8679" y="6071"/>
                  </a:cubicBezTo>
                  <a:cubicBezTo>
                    <a:pt x="8197" y="5874"/>
                    <a:pt x="7715" y="5677"/>
                    <a:pt x="7233" y="5480"/>
                  </a:cubicBezTo>
                  <a:cubicBezTo>
                    <a:pt x="7342" y="5217"/>
                    <a:pt x="7430" y="4954"/>
                    <a:pt x="7452" y="4647"/>
                  </a:cubicBezTo>
                  <a:lnTo>
                    <a:pt x="8942" y="4647"/>
                  </a:lnTo>
                  <a:cubicBezTo>
                    <a:pt x="9118" y="4647"/>
                    <a:pt x="9118" y="4384"/>
                    <a:pt x="8942" y="4384"/>
                  </a:cubicBezTo>
                  <a:lnTo>
                    <a:pt x="7474" y="4384"/>
                  </a:lnTo>
                  <a:cubicBezTo>
                    <a:pt x="7452" y="4099"/>
                    <a:pt x="7408" y="3814"/>
                    <a:pt x="7299" y="3529"/>
                  </a:cubicBezTo>
                  <a:cubicBezTo>
                    <a:pt x="7430" y="3485"/>
                    <a:pt x="7540" y="3420"/>
                    <a:pt x="7671" y="3376"/>
                  </a:cubicBezTo>
                  <a:cubicBezTo>
                    <a:pt x="8000" y="3244"/>
                    <a:pt x="8329" y="3091"/>
                    <a:pt x="8657" y="2959"/>
                  </a:cubicBezTo>
                  <a:cubicBezTo>
                    <a:pt x="8812" y="2901"/>
                    <a:pt x="8745" y="2707"/>
                    <a:pt x="8622" y="2707"/>
                  </a:cubicBezTo>
                  <a:cubicBezTo>
                    <a:pt x="8605" y="2707"/>
                    <a:pt x="8588" y="2711"/>
                    <a:pt x="8570" y="2718"/>
                  </a:cubicBezTo>
                  <a:cubicBezTo>
                    <a:pt x="8109" y="2894"/>
                    <a:pt x="7649" y="3091"/>
                    <a:pt x="7189" y="3288"/>
                  </a:cubicBezTo>
                  <a:cubicBezTo>
                    <a:pt x="7079" y="3025"/>
                    <a:pt x="6904" y="2762"/>
                    <a:pt x="6729" y="2543"/>
                  </a:cubicBezTo>
                  <a:lnTo>
                    <a:pt x="6992" y="2280"/>
                  </a:lnTo>
                  <a:cubicBezTo>
                    <a:pt x="7255" y="2017"/>
                    <a:pt x="7496" y="1754"/>
                    <a:pt x="7759" y="1513"/>
                  </a:cubicBezTo>
                  <a:cubicBezTo>
                    <a:pt x="7861" y="1411"/>
                    <a:pt x="7764" y="1281"/>
                    <a:pt x="7654" y="1281"/>
                  </a:cubicBezTo>
                  <a:cubicBezTo>
                    <a:pt x="7623" y="1281"/>
                    <a:pt x="7591" y="1292"/>
                    <a:pt x="7562" y="1316"/>
                  </a:cubicBezTo>
                  <a:cubicBezTo>
                    <a:pt x="7233" y="1666"/>
                    <a:pt x="6882" y="1995"/>
                    <a:pt x="6532" y="2346"/>
                  </a:cubicBezTo>
                  <a:cubicBezTo>
                    <a:pt x="6334" y="2127"/>
                    <a:pt x="6093" y="1951"/>
                    <a:pt x="5830" y="1798"/>
                  </a:cubicBezTo>
                  <a:cubicBezTo>
                    <a:pt x="5874" y="1710"/>
                    <a:pt x="5896" y="1601"/>
                    <a:pt x="5940" y="1513"/>
                  </a:cubicBezTo>
                  <a:cubicBezTo>
                    <a:pt x="6071" y="1184"/>
                    <a:pt x="6225" y="856"/>
                    <a:pt x="6356" y="505"/>
                  </a:cubicBezTo>
                  <a:cubicBezTo>
                    <a:pt x="6398" y="407"/>
                    <a:pt x="6316" y="327"/>
                    <a:pt x="6233" y="327"/>
                  </a:cubicBezTo>
                  <a:cubicBezTo>
                    <a:pt x="6186" y="327"/>
                    <a:pt x="6139" y="354"/>
                    <a:pt x="6115" y="417"/>
                  </a:cubicBezTo>
                  <a:cubicBezTo>
                    <a:pt x="5940" y="834"/>
                    <a:pt x="5765" y="1250"/>
                    <a:pt x="5589" y="1666"/>
                  </a:cubicBezTo>
                  <a:cubicBezTo>
                    <a:pt x="5304" y="1535"/>
                    <a:pt x="4997" y="1447"/>
                    <a:pt x="4691" y="1425"/>
                  </a:cubicBezTo>
                  <a:lnTo>
                    <a:pt x="4691" y="1206"/>
                  </a:lnTo>
                  <a:lnTo>
                    <a:pt x="4691" y="132"/>
                  </a:lnTo>
                  <a:cubicBezTo>
                    <a:pt x="4691" y="45"/>
                    <a:pt x="4625" y="1"/>
                    <a:pt x="455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7"/>
            <p:cNvSpPr/>
            <p:nvPr/>
          </p:nvSpPr>
          <p:spPr>
            <a:xfrm>
              <a:off x="6214900" y="1878425"/>
              <a:ext cx="28500" cy="30725"/>
            </a:xfrm>
            <a:custGeom>
              <a:rect b="b" l="l" r="r" t="t"/>
              <a:pathLst>
                <a:path extrusionOk="0" h="1229" w="1140">
                  <a:moveTo>
                    <a:pt x="460" y="1"/>
                  </a:moveTo>
                  <a:cubicBezTo>
                    <a:pt x="197" y="1"/>
                    <a:pt x="0" y="505"/>
                    <a:pt x="0" y="768"/>
                  </a:cubicBezTo>
                  <a:cubicBezTo>
                    <a:pt x="0" y="1031"/>
                    <a:pt x="197" y="1228"/>
                    <a:pt x="460" y="1228"/>
                  </a:cubicBezTo>
                  <a:cubicBezTo>
                    <a:pt x="723" y="1228"/>
                    <a:pt x="1140" y="878"/>
                    <a:pt x="1140" y="615"/>
                  </a:cubicBezTo>
                  <a:cubicBezTo>
                    <a:pt x="1140" y="352"/>
                    <a:pt x="723" y="1"/>
                    <a:pt x="46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7"/>
            <p:cNvSpPr/>
            <p:nvPr/>
          </p:nvSpPr>
          <p:spPr>
            <a:xfrm>
              <a:off x="6258725" y="1863550"/>
              <a:ext cx="23575" cy="20425"/>
            </a:xfrm>
            <a:custGeom>
              <a:rect b="b" l="l" r="r" t="t"/>
              <a:pathLst>
                <a:path extrusionOk="0" h="817" w="943">
                  <a:moveTo>
                    <a:pt x="372" y="1"/>
                  </a:moveTo>
                  <a:cubicBezTo>
                    <a:pt x="349" y="1"/>
                    <a:pt x="327" y="2"/>
                    <a:pt x="307" y="4"/>
                  </a:cubicBezTo>
                  <a:cubicBezTo>
                    <a:pt x="132" y="48"/>
                    <a:pt x="0" y="223"/>
                    <a:pt x="22" y="399"/>
                  </a:cubicBezTo>
                  <a:cubicBezTo>
                    <a:pt x="64" y="587"/>
                    <a:pt x="347" y="816"/>
                    <a:pt x="525" y="816"/>
                  </a:cubicBezTo>
                  <a:cubicBezTo>
                    <a:pt x="533" y="816"/>
                    <a:pt x="541" y="816"/>
                    <a:pt x="548" y="815"/>
                  </a:cubicBezTo>
                  <a:cubicBezTo>
                    <a:pt x="745" y="771"/>
                    <a:pt x="943" y="443"/>
                    <a:pt x="899" y="245"/>
                  </a:cubicBezTo>
                  <a:cubicBezTo>
                    <a:pt x="879" y="88"/>
                    <a:pt x="576" y="1"/>
                    <a:pt x="3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7"/>
            <p:cNvSpPr/>
            <p:nvPr/>
          </p:nvSpPr>
          <p:spPr>
            <a:xfrm>
              <a:off x="6261450" y="1895625"/>
              <a:ext cx="15375" cy="15450"/>
            </a:xfrm>
            <a:custGeom>
              <a:rect b="b" l="l" r="r" t="t"/>
              <a:pathLst>
                <a:path extrusionOk="0" h="618" w="615">
                  <a:moveTo>
                    <a:pt x="337" y="1"/>
                  </a:moveTo>
                  <a:cubicBezTo>
                    <a:pt x="311" y="1"/>
                    <a:pt x="287" y="5"/>
                    <a:pt x="264" y="14"/>
                  </a:cubicBezTo>
                  <a:cubicBezTo>
                    <a:pt x="132" y="58"/>
                    <a:pt x="1" y="299"/>
                    <a:pt x="45" y="431"/>
                  </a:cubicBezTo>
                  <a:cubicBezTo>
                    <a:pt x="81" y="539"/>
                    <a:pt x="265" y="617"/>
                    <a:pt x="403" y="617"/>
                  </a:cubicBezTo>
                  <a:cubicBezTo>
                    <a:pt x="432" y="617"/>
                    <a:pt x="460" y="614"/>
                    <a:pt x="483" y="606"/>
                  </a:cubicBezTo>
                  <a:cubicBezTo>
                    <a:pt x="614" y="562"/>
                    <a:pt x="614" y="277"/>
                    <a:pt x="571" y="168"/>
                  </a:cubicBezTo>
                  <a:cubicBezTo>
                    <a:pt x="536" y="64"/>
                    <a:pt x="433" y="1"/>
                    <a:pt x="33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7"/>
            <p:cNvSpPr/>
            <p:nvPr/>
          </p:nvSpPr>
          <p:spPr>
            <a:xfrm>
              <a:off x="6213800" y="1923025"/>
              <a:ext cx="15350" cy="15450"/>
            </a:xfrm>
            <a:custGeom>
              <a:rect b="b" l="l" r="r" t="t"/>
              <a:pathLst>
                <a:path extrusionOk="0" h="618" w="614">
                  <a:moveTo>
                    <a:pt x="325" y="0"/>
                  </a:moveTo>
                  <a:cubicBezTo>
                    <a:pt x="297" y="0"/>
                    <a:pt x="269" y="5"/>
                    <a:pt x="241" y="14"/>
                  </a:cubicBezTo>
                  <a:cubicBezTo>
                    <a:pt x="132" y="58"/>
                    <a:pt x="0" y="321"/>
                    <a:pt x="44" y="430"/>
                  </a:cubicBezTo>
                  <a:cubicBezTo>
                    <a:pt x="80" y="539"/>
                    <a:pt x="265" y="617"/>
                    <a:pt x="402" y="617"/>
                  </a:cubicBezTo>
                  <a:cubicBezTo>
                    <a:pt x="432" y="617"/>
                    <a:pt x="459" y="613"/>
                    <a:pt x="482" y="606"/>
                  </a:cubicBezTo>
                  <a:cubicBezTo>
                    <a:pt x="614" y="562"/>
                    <a:pt x="614" y="277"/>
                    <a:pt x="570" y="167"/>
                  </a:cubicBezTo>
                  <a:cubicBezTo>
                    <a:pt x="535" y="63"/>
                    <a:pt x="432" y="0"/>
                    <a:pt x="32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7"/>
            <p:cNvSpPr/>
            <p:nvPr/>
          </p:nvSpPr>
          <p:spPr>
            <a:xfrm>
              <a:off x="6287200" y="1887750"/>
              <a:ext cx="28525" cy="31250"/>
            </a:xfrm>
            <a:custGeom>
              <a:rect b="b" l="l" r="r" t="t"/>
              <a:pathLst>
                <a:path extrusionOk="0" h="1250" w="1141">
                  <a:moveTo>
                    <a:pt x="483" y="0"/>
                  </a:moveTo>
                  <a:cubicBezTo>
                    <a:pt x="220" y="0"/>
                    <a:pt x="1" y="505"/>
                    <a:pt x="1" y="767"/>
                  </a:cubicBezTo>
                  <a:cubicBezTo>
                    <a:pt x="1" y="1030"/>
                    <a:pt x="220" y="1250"/>
                    <a:pt x="483" y="1250"/>
                  </a:cubicBezTo>
                  <a:cubicBezTo>
                    <a:pt x="746" y="1250"/>
                    <a:pt x="1140" y="899"/>
                    <a:pt x="1140" y="636"/>
                  </a:cubicBezTo>
                  <a:cubicBezTo>
                    <a:pt x="1140" y="373"/>
                    <a:pt x="746" y="0"/>
                    <a:pt x="48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7"/>
            <p:cNvSpPr/>
            <p:nvPr/>
          </p:nvSpPr>
          <p:spPr>
            <a:xfrm>
              <a:off x="6246675" y="1921075"/>
              <a:ext cx="23575" cy="20425"/>
            </a:xfrm>
            <a:custGeom>
              <a:rect b="b" l="l" r="r" t="t"/>
              <a:pathLst>
                <a:path extrusionOk="0" h="817" w="943">
                  <a:moveTo>
                    <a:pt x="372" y="1"/>
                  </a:moveTo>
                  <a:cubicBezTo>
                    <a:pt x="349" y="1"/>
                    <a:pt x="327" y="2"/>
                    <a:pt x="307" y="4"/>
                  </a:cubicBezTo>
                  <a:cubicBezTo>
                    <a:pt x="132" y="48"/>
                    <a:pt x="0" y="223"/>
                    <a:pt x="44" y="421"/>
                  </a:cubicBezTo>
                  <a:cubicBezTo>
                    <a:pt x="65" y="588"/>
                    <a:pt x="347" y="817"/>
                    <a:pt x="544" y="817"/>
                  </a:cubicBezTo>
                  <a:cubicBezTo>
                    <a:pt x="553" y="817"/>
                    <a:pt x="561" y="816"/>
                    <a:pt x="570" y="815"/>
                  </a:cubicBezTo>
                  <a:cubicBezTo>
                    <a:pt x="745" y="771"/>
                    <a:pt x="942" y="443"/>
                    <a:pt x="921" y="245"/>
                  </a:cubicBezTo>
                  <a:cubicBezTo>
                    <a:pt x="881" y="88"/>
                    <a:pt x="576" y="1"/>
                    <a:pt x="37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7"/>
            <p:cNvSpPr/>
            <p:nvPr/>
          </p:nvSpPr>
          <p:spPr>
            <a:xfrm>
              <a:off x="6293225" y="1931300"/>
              <a:ext cx="23600" cy="20150"/>
            </a:xfrm>
            <a:custGeom>
              <a:rect b="b" l="l" r="r" t="t"/>
              <a:pathLst>
                <a:path extrusionOk="0" h="806" w="944">
                  <a:moveTo>
                    <a:pt x="413" y="1"/>
                  </a:moveTo>
                  <a:cubicBezTo>
                    <a:pt x="373" y="1"/>
                    <a:pt x="337" y="4"/>
                    <a:pt x="308" y="12"/>
                  </a:cubicBezTo>
                  <a:cubicBezTo>
                    <a:pt x="110" y="34"/>
                    <a:pt x="1" y="209"/>
                    <a:pt x="23" y="406"/>
                  </a:cubicBezTo>
                  <a:cubicBezTo>
                    <a:pt x="63" y="568"/>
                    <a:pt x="329" y="805"/>
                    <a:pt x="507" y="805"/>
                  </a:cubicBezTo>
                  <a:cubicBezTo>
                    <a:pt x="522" y="805"/>
                    <a:pt x="536" y="804"/>
                    <a:pt x="549" y="801"/>
                  </a:cubicBezTo>
                  <a:cubicBezTo>
                    <a:pt x="746" y="779"/>
                    <a:pt x="943" y="428"/>
                    <a:pt x="899" y="253"/>
                  </a:cubicBezTo>
                  <a:cubicBezTo>
                    <a:pt x="881" y="89"/>
                    <a:pt x="606" y="1"/>
                    <a:pt x="4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7"/>
            <p:cNvSpPr/>
            <p:nvPr/>
          </p:nvSpPr>
          <p:spPr>
            <a:xfrm>
              <a:off x="6265300" y="1948575"/>
              <a:ext cx="28500" cy="30700"/>
            </a:xfrm>
            <a:custGeom>
              <a:rect b="b" l="l" r="r" t="t"/>
              <a:pathLst>
                <a:path extrusionOk="0" h="1228" w="1140">
                  <a:moveTo>
                    <a:pt x="460" y="0"/>
                  </a:moveTo>
                  <a:cubicBezTo>
                    <a:pt x="197" y="0"/>
                    <a:pt x="0" y="482"/>
                    <a:pt x="0" y="745"/>
                  </a:cubicBezTo>
                  <a:cubicBezTo>
                    <a:pt x="0" y="1008"/>
                    <a:pt x="197" y="1227"/>
                    <a:pt x="460" y="1227"/>
                  </a:cubicBezTo>
                  <a:cubicBezTo>
                    <a:pt x="723" y="1227"/>
                    <a:pt x="1140" y="877"/>
                    <a:pt x="1140" y="614"/>
                  </a:cubicBezTo>
                  <a:cubicBezTo>
                    <a:pt x="1140" y="351"/>
                    <a:pt x="723" y="0"/>
                    <a:pt x="46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7"/>
            <p:cNvSpPr/>
            <p:nvPr/>
          </p:nvSpPr>
          <p:spPr>
            <a:xfrm>
              <a:off x="6232425" y="1951975"/>
              <a:ext cx="15900" cy="15525"/>
            </a:xfrm>
            <a:custGeom>
              <a:rect b="b" l="l" r="r" t="t"/>
              <a:pathLst>
                <a:path extrusionOk="0" h="621" w="636">
                  <a:moveTo>
                    <a:pt x="361" y="1"/>
                  </a:moveTo>
                  <a:cubicBezTo>
                    <a:pt x="329" y="1"/>
                    <a:pt x="296" y="6"/>
                    <a:pt x="263" y="17"/>
                  </a:cubicBezTo>
                  <a:cubicBezTo>
                    <a:pt x="132" y="61"/>
                    <a:pt x="0" y="302"/>
                    <a:pt x="44" y="434"/>
                  </a:cubicBezTo>
                  <a:cubicBezTo>
                    <a:pt x="98" y="542"/>
                    <a:pt x="271" y="621"/>
                    <a:pt x="404" y="621"/>
                  </a:cubicBezTo>
                  <a:cubicBezTo>
                    <a:pt x="432" y="621"/>
                    <a:pt x="459" y="617"/>
                    <a:pt x="482" y="609"/>
                  </a:cubicBezTo>
                  <a:cubicBezTo>
                    <a:pt x="614" y="565"/>
                    <a:pt x="636" y="280"/>
                    <a:pt x="570" y="149"/>
                  </a:cubicBezTo>
                  <a:cubicBezTo>
                    <a:pt x="537" y="50"/>
                    <a:pt x="455" y="1"/>
                    <a:pt x="36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7"/>
            <p:cNvSpPr/>
            <p:nvPr/>
          </p:nvSpPr>
          <p:spPr>
            <a:xfrm>
              <a:off x="6414850" y="2017325"/>
              <a:ext cx="174250" cy="172600"/>
            </a:xfrm>
            <a:custGeom>
              <a:rect b="b" l="l" r="r" t="t"/>
              <a:pathLst>
                <a:path extrusionOk="0" h="6904" w="6970">
                  <a:moveTo>
                    <a:pt x="3475" y="0"/>
                  </a:moveTo>
                  <a:cubicBezTo>
                    <a:pt x="3425" y="0"/>
                    <a:pt x="3376" y="33"/>
                    <a:pt x="3376" y="99"/>
                  </a:cubicBezTo>
                  <a:lnTo>
                    <a:pt x="3376" y="1063"/>
                  </a:lnTo>
                  <a:cubicBezTo>
                    <a:pt x="3135" y="1085"/>
                    <a:pt x="2894" y="1129"/>
                    <a:pt x="2675" y="1217"/>
                  </a:cubicBezTo>
                  <a:lnTo>
                    <a:pt x="2609" y="1085"/>
                  </a:lnTo>
                  <a:cubicBezTo>
                    <a:pt x="2499" y="822"/>
                    <a:pt x="2390" y="559"/>
                    <a:pt x="2280" y="318"/>
                  </a:cubicBezTo>
                  <a:cubicBezTo>
                    <a:pt x="2264" y="271"/>
                    <a:pt x="2229" y="252"/>
                    <a:pt x="2193" y="252"/>
                  </a:cubicBezTo>
                  <a:cubicBezTo>
                    <a:pt x="2129" y="252"/>
                    <a:pt x="2063" y="313"/>
                    <a:pt x="2105" y="384"/>
                  </a:cubicBezTo>
                  <a:cubicBezTo>
                    <a:pt x="2236" y="691"/>
                    <a:pt x="2346" y="997"/>
                    <a:pt x="2477" y="1304"/>
                  </a:cubicBezTo>
                  <a:cubicBezTo>
                    <a:pt x="2280" y="1414"/>
                    <a:pt x="2083" y="1567"/>
                    <a:pt x="1930" y="1743"/>
                  </a:cubicBezTo>
                  <a:lnTo>
                    <a:pt x="1776" y="1589"/>
                  </a:lnTo>
                  <a:lnTo>
                    <a:pt x="1184" y="997"/>
                  </a:lnTo>
                  <a:cubicBezTo>
                    <a:pt x="1166" y="979"/>
                    <a:pt x="1145" y="971"/>
                    <a:pt x="1123" y="971"/>
                  </a:cubicBezTo>
                  <a:cubicBezTo>
                    <a:pt x="1043" y="971"/>
                    <a:pt x="962" y="1082"/>
                    <a:pt x="1031" y="1151"/>
                  </a:cubicBezTo>
                  <a:lnTo>
                    <a:pt x="1798" y="1896"/>
                  </a:lnTo>
                  <a:cubicBezTo>
                    <a:pt x="1645" y="2071"/>
                    <a:pt x="1535" y="2290"/>
                    <a:pt x="1447" y="2488"/>
                  </a:cubicBezTo>
                  <a:cubicBezTo>
                    <a:pt x="1360" y="2466"/>
                    <a:pt x="1272" y="2422"/>
                    <a:pt x="1184" y="2400"/>
                  </a:cubicBezTo>
                  <a:cubicBezTo>
                    <a:pt x="921" y="2290"/>
                    <a:pt x="680" y="2181"/>
                    <a:pt x="417" y="2071"/>
                  </a:cubicBezTo>
                  <a:cubicBezTo>
                    <a:pt x="405" y="2067"/>
                    <a:pt x="394" y="2064"/>
                    <a:pt x="383" y="2064"/>
                  </a:cubicBezTo>
                  <a:cubicBezTo>
                    <a:pt x="291" y="2064"/>
                    <a:pt x="234" y="2210"/>
                    <a:pt x="352" y="2269"/>
                  </a:cubicBezTo>
                  <a:cubicBezTo>
                    <a:pt x="680" y="2400"/>
                    <a:pt x="1031" y="2553"/>
                    <a:pt x="1360" y="2685"/>
                  </a:cubicBezTo>
                  <a:cubicBezTo>
                    <a:pt x="1294" y="2904"/>
                    <a:pt x="1272" y="3123"/>
                    <a:pt x="1250" y="3342"/>
                  </a:cubicBezTo>
                  <a:lnTo>
                    <a:pt x="132" y="3342"/>
                  </a:lnTo>
                  <a:cubicBezTo>
                    <a:pt x="1" y="3342"/>
                    <a:pt x="1" y="3540"/>
                    <a:pt x="132" y="3540"/>
                  </a:cubicBezTo>
                  <a:lnTo>
                    <a:pt x="1272" y="3540"/>
                  </a:lnTo>
                  <a:cubicBezTo>
                    <a:pt x="1294" y="3781"/>
                    <a:pt x="1338" y="4000"/>
                    <a:pt x="1425" y="4197"/>
                  </a:cubicBezTo>
                  <a:cubicBezTo>
                    <a:pt x="1316" y="4241"/>
                    <a:pt x="1206" y="4285"/>
                    <a:pt x="1119" y="4329"/>
                  </a:cubicBezTo>
                  <a:cubicBezTo>
                    <a:pt x="856" y="4438"/>
                    <a:pt x="593" y="4526"/>
                    <a:pt x="352" y="4635"/>
                  </a:cubicBezTo>
                  <a:cubicBezTo>
                    <a:pt x="233" y="4675"/>
                    <a:pt x="293" y="4839"/>
                    <a:pt x="386" y="4839"/>
                  </a:cubicBezTo>
                  <a:cubicBezTo>
                    <a:pt x="396" y="4839"/>
                    <a:pt x="407" y="4837"/>
                    <a:pt x="417" y="4833"/>
                  </a:cubicBezTo>
                  <a:cubicBezTo>
                    <a:pt x="790" y="4679"/>
                    <a:pt x="1141" y="4526"/>
                    <a:pt x="1513" y="4372"/>
                  </a:cubicBezTo>
                  <a:cubicBezTo>
                    <a:pt x="1601" y="4570"/>
                    <a:pt x="1732" y="4745"/>
                    <a:pt x="1886" y="4898"/>
                  </a:cubicBezTo>
                  <a:lnTo>
                    <a:pt x="1623" y="5161"/>
                  </a:lnTo>
                  <a:lnTo>
                    <a:pt x="1031" y="5753"/>
                  </a:lnTo>
                  <a:cubicBezTo>
                    <a:pt x="965" y="5819"/>
                    <a:pt x="1036" y="5923"/>
                    <a:pt x="1112" y="5923"/>
                  </a:cubicBezTo>
                  <a:cubicBezTo>
                    <a:pt x="1137" y="5923"/>
                    <a:pt x="1163" y="5912"/>
                    <a:pt x="1184" y="5885"/>
                  </a:cubicBezTo>
                  <a:lnTo>
                    <a:pt x="2039" y="5030"/>
                  </a:lnTo>
                  <a:cubicBezTo>
                    <a:pt x="2192" y="5161"/>
                    <a:pt x="2390" y="5271"/>
                    <a:pt x="2587" y="5359"/>
                  </a:cubicBezTo>
                  <a:cubicBezTo>
                    <a:pt x="2521" y="5490"/>
                    <a:pt x="2477" y="5622"/>
                    <a:pt x="2412" y="5753"/>
                  </a:cubicBezTo>
                  <a:cubicBezTo>
                    <a:pt x="2324" y="5994"/>
                    <a:pt x="2214" y="6257"/>
                    <a:pt x="2105" y="6498"/>
                  </a:cubicBezTo>
                  <a:cubicBezTo>
                    <a:pt x="2076" y="6584"/>
                    <a:pt x="2141" y="6651"/>
                    <a:pt x="2207" y="6651"/>
                  </a:cubicBezTo>
                  <a:cubicBezTo>
                    <a:pt x="2243" y="6651"/>
                    <a:pt x="2279" y="6632"/>
                    <a:pt x="2302" y="6586"/>
                  </a:cubicBezTo>
                  <a:cubicBezTo>
                    <a:pt x="2455" y="6191"/>
                    <a:pt x="2609" y="5819"/>
                    <a:pt x="2784" y="5424"/>
                  </a:cubicBezTo>
                  <a:cubicBezTo>
                    <a:pt x="2960" y="5490"/>
                    <a:pt x="3179" y="5512"/>
                    <a:pt x="3376" y="5512"/>
                  </a:cubicBezTo>
                  <a:lnTo>
                    <a:pt x="3376" y="5972"/>
                  </a:lnTo>
                  <a:lnTo>
                    <a:pt x="3376" y="6805"/>
                  </a:lnTo>
                  <a:cubicBezTo>
                    <a:pt x="3376" y="6871"/>
                    <a:pt x="3425" y="6904"/>
                    <a:pt x="3475" y="6904"/>
                  </a:cubicBezTo>
                  <a:cubicBezTo>
                    <a:pt x="3524" y="6904"/>
                    <a:pt x="3573" y="6871"/>
                    <a:pt x="3573" y="6805"/>
                  </a:cubicBezTo>
                  <a:lnTo>
                    <a:pt x="3573" y="5512"/>
                  </a:lnTo>
                  <a:cubicBezTo>
                    <a:pt x="3792" y="5490"/>
                    <a:pt x="3990" y="5446"/>
                    <a:pt x="4165" y="5380"/>
                  </a:cubicBezTo>
                  <a:cubicBezTo>
                    <a:pt x="4231" y="5512"/>
                    <a:pt x="4296" y="5665"/>
                    <a:pt x="4362" y="5819"/>
                  </a:cubicBezTo>
                  <a:cubicBezTo>
                    <a:pt x="4450" y="6082"/>
                    <a:pt x="4559" y="6323"/>
                    <a:pt x="4669" y="6586"/>
                  </a:cubicBezTo>
                  <a:cubicBezTo>
                    <a:pt x="4684" y="6624"/>
                    <a:pt x="4719" y="6641"/>
                    <a:pt x="4755" y="6641"/>
                  </a:cubicBezTo>
                  <a:cubicBezTo>
                    <a:pt x="4821" y="6641"/>
                    <a:pt x="4895" y="6583"/>
                    <a:pt x="4866" y="6498"/>
                  </a:cubicBezTo>
                  <a:lnTo>
                    <a:pt x="4362" y="5293"/>
                  </a:lnTo>
                  <a:cubicBezTo>
                    <a:pt x="4537" y="5205"/>
                    <a:pt x="4713" y="5118"/>
                    <a:pt x="4866" y="4986"/>
                  </a:cubicBezTo>
                  <a:lnTo>
                    <a:pt x="5195" y="5315"/>
                  </a:lnTo>
                  <a:lnTo>
                    <a:pt x="5787" y="5885"/>
                  </a:lnTo>
                  <a:cubicBezTo>
                    <a:pt x="5808" y="5912"/>
                    <a:pt x="5834" y="5923"/>
                    <a:pt x="5858" y="5923"/>
                  </a:cubicBezTo>
                  <a:cubicBezTo>
                    <a:pt x="5934" y="5923"/>
                    <a:pt x="6001" y="5819"/>
                    <a:pt x="5918" y="5753"/>
                  </a:cubicBezTo>
                  <a:cubicBezTo>
                    <a:pt x="5633" y="5446"/>
                    <a:pt x="5326" y="5139"/>
                    <a:pt x="5020" y="4855"/>
                  </a:cubicBezTo>
                  <a:cubicBezTo>
                    <a:pt x="5173" y="4701"/>
                    <a:pt x="5326" y="4548"/>
                    <a:pt x="5414" y="4350"/>
                  </a:cubicBezTo>
                  <a:cubicBezTo>
                    <a:pt x="5545" y="4416"/>
                    <a:pt x="5655" y="4460"/>
                    <a:pt x="5765" y="4504"/>
                  </a:cubicBezTo>
                  <a:cubicBezTo>
                    <a:pt x="6028" y="4613"/>
                    <a:pt x="6291" y="4723"/>
                    <a:pt x="6532" y="4811"/>
                  </a:cubicBezTo>
                  <a:cubicBezTo>
                    <a:pt x="6550" y="4820"/>
                    <a:pt x="6568" y="4824"/>
                    <a:pt x="6584" y="4824"/>
                  </a:cubicBezTo>
                  <a:cubicBezTo>
                    <a:pt x="6683" y="4824"/>
                    <a:pt x="6732" y="4673"/>
                    <a:pt x="6619" y="4635"/>
                  </a:cubicBezTo>
                  <a:cubicBezTo>
                    <a:pt x="6247" y="4482"/>
                    <a:pt x="5896" y="4329"/>
                    <a:pt x="5524" y="4175"/>
                  </a:cubicBezTo>
                  <a:cubicBezTo>
                    <a:pt x="5611" y="3978"/>
                    <a:pt x="5677" y="3781"/>
                    <a:pt x="5699" y="3540"/>
                  </a:cubicBezTo>
                  <a:lnTo>
                    <a:pt x="6838" y="3540"/>
                  </a:lnTo>
                  <a:cubicBezTo>
                    <a:pt x="6970" y="3540"/>
                    <a:pt x="6970" y="3342"/>
                    <a:pt x="6838" y="3342"/>
                  </a:cubicBezTo>
                  <a:lnTo>
                    <a:pt x="5699" y="3342"/>
                  </a:lnTo>
                  <a:cubicBezTo>
                    <a:pt x="5699" y="3123"/>
                    <a:pt x="5655" y="2904"/>
                    <a:pt x="5567" y="2685"/>
                  </a:cubicBezTo>
                  <a:cubicBezTo>
                    <a:pt x="5655" y="2641"/>
                    <a:pt x="5765" y="2619"/>
                    <a:pt x="5852" y="2575"/>
                  </a:cubicBezTo>
                  <a:cubicBezTo>
                    <a:pt x="6115" y="2466"/>
                    <a:pt x="6356" y="2356"/>
                    <a:pt x="6619" y="2247"/>
                  </a:cubicBezTo>
                  <a:cubicBezTo>
                    <a:pt x="6713" y="2209"/>
                    <a:pt x="6678" y="2058"/>
                    <a:pt x="6583" y="2058"/>
                  </a:cubicBezTo>
                  <a:cubicBezTo>
                    <a:pt x="6567" y="2058"/>
                    <a:pt x="6550" y="2062"/>
                    <a:pt x="6532" y="2071"/>
                  </a:cubicBezTo>
                  <a:cubicBezTo>
                    <a:pt x="6181" y="2203"/>
                    <a:pt x="5852" y="2356"/>
                    <a:pt x="5502" y="2510"/>
                  </a:cubicBezTo>
                  <a:cubicBezTo>
                    <a:pt x="5392" y="2290"/>
                    <a:pt x="5283" y="2115"/>
                    <a:pt x="5129" y="1940"/>
                  </a:cubicBezTo>
                  <a:lnTo>
                    <a:pt x="5348" y="1743"/>
                  </a:lnTo>
                  <a:lnTo>
                    <a:pt x="5918" y="1151"/>
                  </a:lnTo>
                  <a:cubicBezTo>
                    <a:pt x="6005" y="1082"/>
                    <a:pt x="5927" y="971"/>
                    <a:pt x="5847" y="971"/>
                  </a:cubicBezTo>
                  <a:cubicBezTo>
                    <a:pt x="5826" y="971"/>
                    <a:pt x="5805" y="979"/>
                    <a:pt x="5787" y="997"/>
                  </a:cubicBezTo>
                  <a:lnTo>
                    <a:pt x="4998" y="1786"/>
                  </a:lnTo>
                  <a:cubicBezTo>
                    <a:pt x="4822" y="1633"/>
                    <a:pt x="4647" y="1480"/>
                    <a:pt x="4450" y="1370"/>
                  </a:cubicBezTo>
                  <a:cubicBezTo>
                    <a:pt x="4472" y="1304"/>
                    <a:pt x="4515" y="1217"/>
                    <a:pt x="4537" y="1151"/>
                  </a:cubicBezTo>
                  <a:cubicBezTo>
                    <a:pt x="4647" y="888"/>
                    <a:pt x="4757" y="647"/>
                    <a:pt x="4844" y="384"/>
                  </a:cubicBezTo>
                  <a:cubicBezTo>
                    <a:pt x="4886" y="313"/>
                    <a:pt x="4820" y="252"/>
                    <a:pt x="4756" y="252"/>
                  </a:cubicBezTo>
                  <a:cubicBezTo>
                    <a:pt x="4720" y="252"/>
                    <a:pt x="4685" y="271"/>
                    <a:pt x="4669" y="318"/>
                  </a:cubicBezTo>
                  <a:cubicBezTo>
                    <a:pt x="4537" y="625"/>
                    <a:pt x="4406" y="954"/>
                    <a:pt x="4274" y="1282"/>
                  </a:cubicBezTo>
                  <a:cubicBezTo>
                    <a:pt x="4055" y="1173"/>
                    <a:pt x="3814" y="1107"/>
                    <a:pt x="3573" y="1085"/>
                  </a:cubicBezTo>
                  <a:lnTo>
                    <a:pt x="3573" y="932"/>
                  </a:lnTo>
                  <a:lnTo>
                    <a:pt x="3573" y="99"/>
                  </a:lnTo>
                  <a:cubicBezTo>
                    <a:pt x="3573" y="33"/>
                    <a:pt x="3524" y="0"/>
                    <a:pt x="347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7"/>
            <p:cNvSpPr/>
            <p:nvPr/>
          </p:nvSpPr>
          <p:spPr>
            <a:xfrm>
              <a:off x="6463075" y="2066900"/>
              <a:ext cx="21950" cy="23600"/>
            </a:xfrm>
            <a:custGeom>
              <a:rect b="b" l="l" r="r" t="t"/>
              <a:pathLst>
                <a:path extrusionOk="0" h="944" w="878">
                  <a:moveTo>
                    <a:pt x="373" y="1"/>
                  </a:moveTo>
                  <a:cubicBezTo>
                    <a:pt x="176" y="1"/>
                    <a:pt x="1" y="373"/>
                    <a:pt x="1" y="570"/>
                  </a:cubicBezTo>
                  <a:cubicBezTo>
                    <a:pt x="1" y="768"/>
                    <a:pt x="176" y="943"/>
                    <a:pt x="373" y="943"/>
                  </a:cubicBezTo>
                  <a:cubicBezTo>
                    <a:pt x="570" y="943"/>
                    <a:pt x="877" y="658"/>
                    <a:pt x="877" y="461"/>
                  </a:cubicBezTo>
                  <a:cubicBezTo>
                    <a:pt x="877" y="264"/>
                    <a:pt x="570" y="1"/>
                    <a:pt x="3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7"/>
            <p:cNvSpPr/>
            <p:nvPr/>
          </p:nvSpPr>
          <p:spPr>
            <a:xfrm>
              <a:off x="6497050" y="2055300"/>
              <a:ext cx="17550" cy="15500"/>
            </a:xfrm>
            <a:custGeom>
              <a:rect b="b" l="l" r="r" t="t"/>
              <a:pathLst>
                <a:path extrusionOk="0" h="620" w="702">
                  <a:moveTo>
                    <a:pt x="283" y="0"/>
                  </a:moveTo>
                  <a:cubicBezTo>
                    <a:pt x="260" y="0"/>
                    <a:pt x="239" y="2"/>
                    <a:pt x="219" y="4"/>
                  </a:cubicBezTo>
                  <a:cubicBezTo>
                    <a:pt x="88" y="26"/>
                    <a:pt x="0" y="158"/>
                    <a:pt x="22" y="311"/>
                  </a:cubicBezTo>
                  <a:cubicBezTo>
                    <a:pt x="43" y="436"/>
                    <a:pt x="241" y="620"/>
                    <a:pt x="392" y="620"/>
                  </a:cubicBezTo>
                  <a:cubicBezTo>
                    <a:pt x="401" y="620"/>
                    <a:pt x="409" y="619"/>
                    <a:pt x="417" y="618"/>
                  </a:cubicBezTo>
                  <a:cubicBezTo>
                    <a:pt x="548" y="596"/>
                    <a:pt x="702" y="333"/>
                    <a:pt x="680" y="180"/>
                  </a:cubicBezTo>
                  <a:cubicBezTo>
                    <a:pt x="660" y="65"/>
                    <a:pt x="441" y="0"/>
                    <a:pt x="28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7"/>
            <p:cNvSpPr/>
            <p:nvPr/>
          </p:nvSpPr>
          <p:spPr>
            <a:xfrm>
              <a:off x="6498675" y="2079625"/>
              <a:ext cx="12100" cy="12075"/>
            </a:xfrm>
            <a:custGeom>
              <a:rect b="b" l="l" r="r" t="t"/>
              <a:pathLst>
                <a:path extrusionOk="0" h="483" w="484">
                  <a:moveTo>
                    <a:pt x="282" y="1"/>
                  </a:moveTo>
                  <a:cubicBezTo>
                    <a:pt x="255" y="1"/>
                    <a:pt x="227" y="6"/>
                    <a:pt x="198" y="18"/>
                  </a:cubicBezTo>
                  <a:cubicBezTo>
                    <a:pt x="111" y="61"/>
                    <a:pt x="1" y="237"/>
                    <a:pt x="45" y="346"/>
                  </a:cubicBezTo>
                  <a:cubicBezTo>
                    <a:pt x="83" y="422"/>
                    <a:pt x="237" y="482"/>
                    <a:pt x="334" y="482"/>
                  </a:cubicBezTo>
                  <a:cubicBezTo>
                    <a:pt x="349" y="482"/>
                    <a:pt x="362" y="481"/>
                    <a:pt x="374" y="478"/>
                  </a:cubicBezTo>
                  <a:cubicBezTo>
                    <a:pt x="483" y="434"/>
                    <a:pt x="483" y="215"/>
                    <a:pt x="439" y="127"/>
                  </a:cubicBezTo>
                  <a:cubicBezTo>
                    <a:pt x="423" y="46"/>
                    <a:pt x="359" y="1"/>
                    <a:pt x="28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7"/>
            <p:cNvSpPr/>
            <p:nvPr/>
          </p:nvSpPr>
          <p:spPr>
            <a:xfrm>
              <a:off x="6462525" y="2100525"/>
              <a:ext cx="12075" cy="12175"/>
            </a:xfrm>
            <a:custGeom>
              <a:rect b="b" l="l" r="r" t="t"/>
              <a:pathLst>
                <a:path extrusionOk="0" h="487" w="483">
                  <a:moveTo>
                    <a:pt x="258" y="0"/>
                  </a:moveTo>
                  <a:cubicBezTo>
                    <a:pt x="237" y="0"/>
                    <a:pt x="217" y="5"/>
                    <a:pt x="198" y="14"/>
                  </a:cubicBezTo>
                  <a:cubicBezTo>
                    <a:pt x="88" y="58"/>
                    <a:pt x="1" y="234"/>
                    <a:pt x="44" y="343"/>
                  </a:cubicBezTo>
                  <a:cubicBezTo>
                    <a:pt x="62" y="415"/>
                    <a:pt x="197" y="486"/>
                    <a:pt x="306" y="486"/>
                  </a:cubicBezTo>
                  <a:cubicBezTo>
                    <a:pt x="330" y="486"/>
                    <a:pt x="353" y="483"/>
                    <a:pt x="373" y="475"/>
                  </a:cubicBezTo>
                  <a:cubicBezTo>
                    <a:pt x="461" y="431"/>
                    <a:pt x="483" y="234"/>
                    <a:pt x="439" y="124"/>
                  </a:cubicBezTo>
                  <a:cubicBezTo>
                    <a:pt x="405" y="56"/>
                    <a:pt x="330" y="0"/>
                    <a:pt x="25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7"/>
            <p:cNvSpPr/>
            <p:nvPr/>
          </p:nvSpPr>
          <p:spPr>
            <a:xfrm>
              <a:off x="6518400" y="2074025"/>
              <a:ext cx="21950" cy="23575"/>
            </a:xfrm>
            <a:custGeom>
              <a:rect b="b" l="l" r="r" t="t"/>
              <a:pathLst>
                <a:path extrusionOk="0" h="943" w="878">
                  <a:moveTo>
                    <a:pt x="373" y="1"/>
                  </a:moveTo>
                  <a:cubicBezTo>
                    <a:pt x="176" y="1"/>
                    <a:pt x="1" y="373"/>
                    <a:pt x="1" y="570"/>
                  </a:cubicBezTo>
                  <a:cubicBezTo>
                    <a:pt x="1" y="768"/>
                    <a:pt x="176" y="943"/>
                    <a:pt x="373" y="943"/>
                  </a:cubicBezTo>
                  <a:cubicBezTo>
                    <a:pt x="571" y="943"/>
                    <a:pt x="878" y="658"/>
                    <a:pt x="878" y="461"/>
                  </a:cubicBezTo>
                  <a:cubicBezTo>
                    <a:pt x="878" y="264"/>
                    <a:pt x="571" y="1"/>
                    <a:pt x="3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7"/>
            <p:cNvSpPr/>
            <p:nvPr/>
          </p:nvSpPr>
          <p:spPr>
            <a:xfrm>
              <a:off x="6487725" y="2099125"/>
              <a:ext cx="18100" cy="15525"/>
            </a:xfrm>
            <a:custGeom>
              <a:rect b="b" l="l" r="r" t="t"/>
              <a:pathLst>
                <a:path extrusionOk="0" h="621" w="724">
                  <a:moveTo>
                    <a:pt x="298" y="1"/>
                  </a:moveTo>
                  <a:cubicBezTo>
                    <a:pt x="277" y="1"/>
                    <a:pt x="258" y="2"/>
                    <a:pt x="242" y="5"/>
                  </a:cubicBezTo>
                  <a:cubicBezTo>
                    <a:pt x="88" y="27"/>
                    <a:pt x="1" y="180"/>
                    <a:pt x="23" y="311"/>
                  </a:cubicBezTo>
                  <a:cubicBezTo>
                    <a:pt x="43" y="456"/>
                    <a:pt x="259" y="620"/>
                    <a:pt x="393" y="620"/>
                  </a:cubicBezTo>
                  <a:cubicBezTo>
                    <a:pt x="402" y="620"/>
                    <a:pt x="410" y="620"/>
                    <a:pt x="417" y="618"/>
                  </a:cubicBezTo>
                  <a:cubicBezTo>
                    <a:pt x="570" y="596"/>
                    <a:pt x="724" y="333"/>
                    <a:pt x="702" y="202"/>
                  </a:cubicBezTo>
                  <a:cubicBezTo>
                    <a:pt x="683" y="68"/>
                    <a:pt x="445" y="1"/>
                    <a:pt x="29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7"/>
            <p:cNvSpPr/>
            <p:nvPr/>
          </p:nvSpPr>
          <p:spPr>
            <a:xfrm>
              <a:off x="6523350" y="2106800"/>
              <a:ext cx="17550" cy="15500"/>
            </a:xfrm>
            <a:custGeom>
              <a:rect b="b" l="l" r="r" t="t"/>
              <a:pathLst>
                <a:path extrusionOk="0" h="620" w="702">
                  <a:moveTo>
                    <a:pt x="282" y="0"/>
                  </a:moveTo>
                  <a:cubicBezTo>
                    <a:pt x="260" y="0"/>
                    <a:pt x="238" y="2"/>
                    <a:pt x="219" y="4"/>
                  </a:cubicBezTo>
                  <a:cubicBezTo>
                    <a:pt x="88" y="26"/>
                    <a:pt x="0" y="180"/>
                    <a:pt x="22" y="311"/>
                  </a:cubicBezTo>
                  <a:cubicBezTo>
                    <a:pt x="43" y="456"/>
                    <a:pt x="239" y="620"/>
                    <a:pt x="390" y="620"/>
                  </a:cubicBezTo>
                  <a:cubicBezTo>
                    <a:pt x="399" y="620"/>
                    <a:pt x="408" y="619"/>
                    <a:pt x="417" y="618"/>
                  </a:cubicBezTo>
                  <a:cubicBezTo>
                    <a:pt x="548" y="596"/>
                    <a:pt x="701" y="333"/>
                    <a:pt x="680" y="202"/>
                  </a:cubicBezTo>
                  <a:cubicBezTo>
                    <a:pt x="660" y="67"/>
                    <a:pt x="440" y="0"/>
                    <a:pt x="282"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7"/>
            <p:cNvSpPr/>
            <p:nvPr/>
          </p:nvSpPr>
          <p:spPr>
            <a:xfrm>
              <a:off x="6501975" y="2120050"/>
              <a:ext cx="21400" cy="23575"/>
            </a:xfrm>
            <a:custGeom>
              <a:rect b="b" l="l" r="r" t="t"/>
              <a:pathLst>
                <a:path extrusionOk="0" h="943" w="856">
                  <a:moveTo>
                    <a:pt x="351" y="0"/>
                  </a:moveTo>
                  <a:cubicBezTo>
                    <a:pt x="154" y="0"/>
                    <a:pt x="0" y="373"/>
                    <a:pt x="0" y="570"/>
                  </a:cubicBezTo>
                  <a:cubicBezTo>
                    <a:pt x="0" y="767"/>
                    <a:pt x="154" y="943"/>
                    <a:pt x="351" y="943"/>
                  </a:cubicBezTo>
                  <a:cubicBezTo>
                    <a:pt x="548" y="943"/>
                    <a:pt x="855" y="658"/>
                    <a:pt x="855" y="461"/>
                  </a:cubicBezTo>
                  <a:cubicBezTo>
                    <a:pt x="855" y="263"/>
                    <a:pt x="548" y="0"/>
                    <a:pt x="35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7"/>
            <p:cNvSpPr/>
            <p:nvPr/>
          </p:nvSpPr>
          <p:spPr>
            <a:xfrm>
              <a:off x="6476775" y="2122650"/>
              <a:ext cx="12075" cy="11950"/>
            </a:xfrm>
            <a:custGeom>
              <a:rect b="b" l="l" r="r" t="t"/>
              <a:pathLst>
                <a:path extrusionOk="0" h="478" w="483">
                  <a:moveTo>
                    <a:pt x="244" y="0"/>
                  </a:moveTo>
                  <a:cubicBezTo>
                    <a:pt x="228" y="0"/>
                    <a:pt x="213" y="2"/>
                    <a:pt x="198" y="6"/>
                  </a:cubicBezTo>
                  <a:cubicBezTo>
                    <a:pt x="110" y="50"/>
                    <a:pt x="0" y="247"/>
                    <a:pt x="44" y="335"/>
                  </a:cubicBezTo>
                  <a:cubicBezTo>
                    <a:pt x="80" y="406"/>
                    <a:pt x="218" y="478"/>
                    <a:pt x="315" y="478"/>
                  </a:cubicBezTo>
                  <a:cubicBezTo>
                    <a:pt x="337" y="478"/>
                    <a:pt x="357" y="474"/>
                    <a:pt x="373" y="466"/>
                  </a:cubicBezTo>
                  <a:cubicBezTo>
                    <a:pt x="461" y="422"/>
                    <a:pt x="483" y="225"/>
                    <a:pt x="439" y="116"/>
                  </a:cubicBezTo>
                  <a:cubicBezTo>
                    <a:pt x="402" y="43"/>
                    <a:pt x="321" y="0"/>
                    <a:pt x="24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7"/>
            <p:cNvSpPr/>
            <p:nvPr/>
          </p:nvSpPr>
          <p:spPr>
            <a:xfrm>
              <a:off x="6370475" y="1792425"/>
              <a:ext cx="115100" cy="162600"/>
            </a:xfrm>
            <a:custGeom>
              <a:rect b="b" l="l" r="r" t="t"/>
              <a:pathLst>
                <a:path extrusionOk="0" h="6504" w="4604">
                  <a:moveTo>
                    <a:pt x="2304" y="0"/>
                  </a:moveTo>
                  <a:cubicBezTo>
                    <a:pt x="2170" y="0"/>
                    <a:pt x="2037" y="28"/>
                    <a:pt x="1907" y="88"/>
                  </a:cubicBezTo>
                  <a:cubicBezTo>
                    <a:pt x="1097" y="482"/>
                    <a:pt x="1206" y="1490"/>
                    <a:pt x="1645" y="2301"/>
                  </a:cubicBezTo>
                  <a:cubicBezTo>
                    <a:pt x="2105" y="3090"/>
                    <a:pt x="1754" y="3704"/>
                    <a:pt x="1250" y="4208"/>
                  </a:cubicBezTo>
                  <a:cubicBezTo>
                    <a:pt x="768" y="4712"/>
                    <a:pt x="1" y="5676"/>
                    <a:pt x="1009" y="6356"/>
                  </a:cubicBezTo>
                  <a:cubicBezTo>
                    <a:pt x="1133" y="6441"/>
                    <a:pt x="1319" y="6504"/>
                    <a:pt x="1557" y="6504"/>
                  </a:cubicBezTo>
                  <a:cubicBezTo>
                    <a:pt x="1993" y="6504"/>
                    <a:pt x="2601" y="6291"/>
                    <a:pt x="3310" y="5610"/>
                  </a:cubicBezTo>
                  <a:cubicBezTo>
                    <a:pt x="4428" y="4580"/>
                    <a:pt x="4603" y="3200"/>
                    <a:pt x="4143" y="1885"/>
                  </a:cubicBezTo>
                  <a:cubicBezTo>
                    <a:pt x="3738" y="780"/>
                    <a:pt x="3008" y="0"/>
                    <a:pt x="230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7"/>
            <p:cNvSpPr/>
            <p:nvPr/>
          </p:nvSpPr>
          <p:spPr>
            <a:xfrm>
              <a:off x="6387475" y="1811900"/>
              <a:ext cx="88225" cy="124000"/>
            </a:xfrm>
            <a:custGeom>
              <a:rect b="b" l="l" r="r" t="t"/>
              <a:pathLst>
                <a:path extrusionOk="0" h="4960" w="3529">
                  <a:moveTo>
                    <a:pt x="1785" y="0"/>
                  </a:moveTo>
                  <a:cubicBezTo>
                    <a:pt x="1678" y="0"/>
                    <a:pt x="1572" y="24"/>
                    <a:pt x="1469" y="76"/>
                  </a:cubicBezTo>
                  <a:cubicBezTo>
                    <a:pt x="833" y="361"/>
                    <a:pt x="921" y="1128"/>
                    <a:pt x="1271" y="1741"/>
                  </a:cubicBezTo>
                  <a:cubicBezTo>
                    <a:pt x="1600" y="2355"/>
                    <a:pt x="1337" y="2837"/>
                    <a:pt x="965" y="3210"/>
                  </a:cubicBezTo>
                  <a:cubicBezTo>
                    <a:pt x="592" y="3604"/>
                    <a:pt x="0" y="4327"/>
                    <a:pt x="789" y="4853"/>
                  </a:cubicBezTo>
                  <a:cubicBezTo>
                    <a:pt x="873" y="4914"/>
                    <a:pt x="1006" y="4959"/>
                    <a:pt x="1181" y="4959"/>
                  </a:cubicBezTo>
                  <a:cubicBezTo>
                    <a:pt x="1510" y="4959"/>
                    <a:pt x="1984" y="4799"/>
                    <a:pt x="2542" y="4284"/>
                  </a:cubicBezTo>
                  <a:cubicBezTo>
                    <a:pt x="3375" y="3495"/>
                    <a:pt x="3529" y="2443"/>
                    <a:pt x="3156" y="1435"/>
                  </a:cubicBezTo>
                  <a:cubicBezTo>
                    <a:pt x="2864" y="596"/>
                    <a:pt x="2315" y="0"/>
                    <a:pt x="178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7"/>
            <p:cNvSpPr/>
            <p:nvPr/>
          </p:nvSpPr>
          <p:spPr>
            <a:xfrm>
              <a:off x="6482250" y="1918925"/>
              <a:ext cx="101925" cy="65975"/>
            </a:xfrm>
            <a:custGeom>
              <a:rect b="b" l="l" r="r" t="t"/>
              <a:pathLst>
                <a:path extrusionOk="0" h="2639" w="4077">
                  <a:moveTo>
                    <a:pt x="3284" y="0"/>
                  </a:moveTo>
                  <a:cubicBezTo>
                    <a:pt x="2936" y="0"/>
                    <a:pt x="2602" y="295"/>
                    <a:pt x="2389" y="638"/>
                  </a:cubicBezTo>
                  <a:cubicBezTo>
                    <a:pt x="2182" y="965"/>
                    <a:pt x="1913" y="1070"/>
                    <a:pt x="1633" y="1070"/>
                  </a:cubicBezTo>
                  <a:cubicBezTo>
                    <a:pt x="1499" y="1070"/>
                    <a:pt x="1362" y="1046"/>
                    <a:pt x="1228" y="1011"/>
                  </a:cubicBezTo>
                  <a:cubicBezTo>
                    <a:pt x="1079" y="971"/>
                    <a:pt x="887" y="932"/>
                    <a:pt x="701" y="932"/>
                  </a:cubicBezTo>
                  <a:cubicBezTo>
                    <a:pt x="368" y="932"/>
                    <a:pt x="51" y="1058"/>
                    <a:pt x="22" y="1537"/>
                  </a:cubicBezTo>
                  <a:cubicBezTo>
                    <a:pt x="1" y="1778"/>
                    <a:pt x="220" y="2260"/>
                    <a:pt x="1096" y="2545"/>
                  </a:cubicBezTo>
                  <a:cubicBezTo>
                    <a:pt x="1314" y="2608"/>
                    <a:pt x="1525" y="2639"/>
                    <a:pt x="1728" y="2639"/>
                  </a:cubicBezTo>
                  <a:cubicBezTo>
                    <a:pt x="2363" y="2639"/>
                    <a:pt x="2916" y="2342"/>
                    <a:pt x="3332" y="1843"/>
                  </a:cubicBezTo>
                  <a:cubicBezTo>
                    <a:pt x="3901" y="1208"/>
                    <a:pt x="4077" y="441"/>
                    <a:pt x="3638" y="112"/>
                  </a:cubicBezTo>
                  <a:cubicBezTo>
                    <a:pt x="3522" y="34"/>
                    <a:pt x="3402" y="0"/>
                    <a:pt x="328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7"/>
            <p:cNvSpPr/>
            <p:nvPr/>
          </p:nvSpPr>
          <p:spPr>
            <a:xfrm>
              <a:off x="6495400" y="1928250"/>
              <a:ext cx="77825" cy="50550"/>
            </a:xfrm>
            <a:custGeom>
              <a:rect b="b" l="l" r="r" t="t"/>
              <a:pathLst>
                <a:path extrusionOk="0" h="2022" w="3113">
                  <a:moveTo>
                    <a:pt x="2500" y="1"/>
                  </a:moveTo>
                  <a:cubicBezTo>
                    <a:pt x="2242" y="1"/>
                    <a:pt x="1982" y="229"/>
                    <a:pt x="1819" y="506"/>
                  </a:cubicBezTo>
                  <a:cubicBezTo>
                    <a:pt x="1667" y="751"/>
                    <a:pt x="1460" y="825"/>
                    <a:pt x="1238" y="825"/>
                  </a:cubicBezTo>
                  <a:cubicBezTo>
                    <a:pt x="1142" y="825"/>
                    <a:pt x="1042" y="811"/>
                    <a:pt x="943" y="791"/>
                  </a:cubicBezTo>
                  <a:cubicBezTo>
                    <a:pt x="818" y="758"/>
                    <a:pt x="662" y="721"/>
                    <a:pt x="513" y="721"/>
                  </a:cubicBezTo>
                  <a:cubicBezTo>
                    <a:pt x="271" y="721"/>
                    <a:pt x="50" y="819"/>
                    <a:pt x="22" y="1186"/>
                  </a:cubicBezTo>
                  <a:cubicBezTo>
                    <a:pt x="0" y="1361"/>
                    <a:pt x="176" y="1733"/>
                    <a:pt x="833" y="1953"/>
                  </a:cubicBezTo>
                  <a:cubicBezTo>
                    <a:pt x="995" y="1999"/>
                    <a:pt x="1153" y="2022"/>
                    <a:pt x="1305" y="2022"/>
                  </a:cubicBezTo>
                  <a:cubicBezTo>
                    <a:pt x="1793" y="2022"/>
                    <a:pt x="2225" y="1794"/>
                    <a:pt x="2543" y="1427"/>
                  </a:cubicBezTo>
                  <a:cubicBezTo>
                    <a:pt x="2981" y="923"/>
                    <a:pt x="3112" y="331"/>
                    <a:pt x="2762" y="90"/>
                  </a:cubicBezTo>
                  <a:cubicBezTo>
                    <a:pt x="2677" y="28"/>
                    <a:pt x="2589" y="1"/>
                    <a:pt x="250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7"/>
            <p:cNvSpPr/>
            <p:nvPr/>
          </p:nvSpPr>
          <p:spPr>
            <a:xfrm>
              <a:off x="6094350" y="2028825"/>
              <a:ext cx="80575" cy="90050"/>
            </a:xfrm>
            <a:custGeom>
              <a:rect b="b" l="l" r="r" t="t"/>
              <a:pathLst>
                <a:path extrusionOk="0" h="3602" w="3223">
                  <a:moveTo>
                    <a:pt x="927" y="1"/>
                  </a:moveTo>
                  <a:cubicBezTo>
                    <a:pt x="884" y="1"/>
                    <a:pt x="838" y="4"/>
                    <a:pt x="790" y="12"/>
                  </a:cubicBezTo>
                  <a:cubicBezTo>
                    <a:pt x="527" y="55"/>
                    <a:pt x="132" y="384"/>
                    <a:pt x="66" y="1305"/>
                  </a:cubicBezTo>
                  <a:cubicBezTo>
                    <a:pt x="1" y="2247"/>
                    <a:pt x="505" y="2926"/>
                    <a:pt x="1272" y="3321"/>
                  </a:cubicBezTo>
                  <a:cubicBezTo>
                    <a:pt x="1628" y="3504"/>
                    <a:pt x="1984" y="3602"/>
                    <a:pt x="2283" y="3602"/>
                  </a:cubicBezTo>
                  <a:cubicBezTo>
                    <a:pt x="2628" y="3602"/>
                    <a:pt x="2897" y="3471"/>
                    <a:pt x="3003" y="3189"/>
                  </a:cubicBezTo>
                  <a:cubicBezTo>
                    <a:pt x="3222" y="2663"/>
                    <a:pt x="2740" y="2269"/>
                    <a:pt x="2214" y="2093"/>
                  </a:cubicBezTo>
                  <a:cubicBezTo>
                    <a:pt x="1666" y="1940"/>
                    <a:pt x="1557" y="1502"/>
                    <a:pt x="1579" y="1085"/>
                  </a:cubicBezTo>
                  <a:cubicBezTo>
                    <a:pt x="1579" y="677"/>
                    <a:pt x="1521" y="1"/>
                    <a:pt x="927"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7"/>
            <p:cNvSpPr/>
            <p:nvPr/>
          </p:nvSpPr>
          <p:spPr>
            <a:xfrm>
              <a:off x="6101475" y="2041925"/>
              <a:ext cx="61400" cy="68625"/>
            </a:xfrm>
            <a:custGeom>
              <a:rect b="b" l="l" r="r" t="t"/>
              <a:pathLst>
                <a:path extrusionOk="0" h="2745" w="2456">
                  <a:moveTo>
                    <a:pt x="740" y="0"/>
                  </a:moveTo>
                  <a:cubicBezTo>
                    <a:pt x="702" y="0"/>
                    <a:pt x="660" y="4"/>
                    <a:pt x="614" y="13"/>
                  </a:cubicBezTo>
                  <a:cubicBezTo>
                    <a:pt x="417" y="35"/>
                    <a:pt x="110" y="276"/>
                    <a:pt x="66" y="1000"/>
                  </a:cubicBezTo>
                  <a:cubicBezTo>
                    <a:pt x="1" y="1701"/>
                    <a:pt x="395" y="2227"/>
                    <a:pt x="965" y="2534"/>
                  </a:cubicBezTo>
                  <a:cubicBezTo>
                    <a:pt x="1233" y="2673"/>
                    <a:pt x="1501" y="2744"/>
                    <a:pt x="1728" y="2744"/>
                  </a:cubicBezTo>
                  <a:cubicBezTo>
                    <a:pt x="2003" y="2744"/>
                    <a:pt x="2218" y="2640"/>
                    <a:pt x="2302" y="2424"/>
                  </a:cubicBezTo>
                  <a:cubicBezTo>
                    <a:pt x="2455" y="2030"/>
                    <a:pt x="2104" y="1723"/>
                    <a:pt x="1688" y="1591"/>
                  </a:cubicBezTo>
                  <a:cubicBezTo>
                    <a:pt x="1294" y="1460"/>
                    <a:pt x="1206" y="1153"/>
                    <a:pt x="1206" y="824"/>
                  </a:cubicBezTo>
                  <a:cubicBezTo>
                    <a:pt x="1206" y="523"/>
                    <a:pt x="1169" y="0"/>
                    <a:pt x="740"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7"/>
            <p:cNvSpPr/>
            <p:nvPr/>
          </p:nvSpPr>
          <p:spPr>
            <a:xfrm>
              <a:off x="6167225" y="2073900"/>
              <a:ext cx="157800" cy="139375"/>
            </a:xfrm>
            <a:custGeom>
              <a:rect b="b" l="l" r="r" t="t"/>
              <a:pathLst>
                <a:path extrusionOk="0" h="5575" w="6312">
                  <a:moveTo>
                    <a:pt x="4900" y="1"/>
                  </a:moveTo>
                  <a:cubicBezTo>
                    <a:pt x="4110" y="1"/>
                    <a:pt x="3648" y="840"/>
                    <a:pt x="3529" y="1715"/>
                  </a:cubicBezTo>
                  <a:cubicBezTo>
                    <a:pt x="3397" y="2657"/>
                    <a:pt x="2718" y="2964"/>
                    <a:pt x="1995" y="3074"/>
                  </a:cubicBezTo>
                  <a:cubicBezTo>
                    <a:pt x="1250" y="3183"/>
                    <a:pt x="0" y="3490"/>
                    <a:pt x="417" y="4695"/>
                  </a:cubicBezTo>
                  <a:cubicBezTo>
                    <a:pt x="534" y="5066"/>
                    <a:pt x="1084" y="5575"/>
                    <a:pt x="2315" y="5575"/>
                  </a:cubicBezTo>
                  <a:cubicBezTo>
                    <a:pt x="2468" y="5575"/>
                    <a:pt x="2631" y="5567"/>
                    <a:pt x="2806" y="5550"/>
                  </a:cubicBezTo>
                  <a:cubicBezTo>
                    <a:pt x="4383" y="5375"/>
                    <a:pt x="5413" y="4345"/>
                    <a:pt x="5874" y="2942"/>
                  </a:cubicBezTo>
                  <a:cubicBezTo>
                    <a:pt x="6312" y="1540"/>
                    <a:pt x="6071" y="225"/>
                    <a:pt x="5150" y="27"/>
                  </a:cubicBezTo>
                  <a:cubicBezTo>
                    <a:pt x="5063" y="9"/>
                    <a:pt x="4980" y="1"/>
                    <a:pt x="490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7"/>
            <p:cNvSpPr/>
            <p:nvPr/>
          </p:nvSpPr>
          <p:spPr>
            <a:xfrm>
              <a:off x="6190225" y="2093225"/>
              <a:ext cx="121125" cy="106725"/>
            </a:xfrm>
            <a:custGeom>
              <a:rect b="b" l="l" r="r" t="t"/>
              <a:pathLst>
                <a:path extrusionOk="0" h="4269" w="4845">
                  <a:moveTo>
                    <a:pt x="3754" y="1"/>
                  </a:moveTo>
                  <a:cubicBezTo>
                    <a:pt x="3149" y="1"/>
                    <a:pt x="2798" y="658"/>
                    <a:pt x="2718" y="1314"/>
                  </a:cubicBezTo>
                  <a:cubicBezTo>
                    <a:pt x="2609" y="2038"/>
                    <a:pt x="2083" y="2257"/>
                    <a:pt x="1535" y="2344"/>
                  </a:cubicBezTo>
                  <a:cubicBezTo>
                    <a:pt x="965" y="2432"/>
                    <a:pt x="1" y="2673"/>
                    <a:pt x="330" y="3594"/>
                  </a:cubicBezTo>
                  <a:cubicBezTo>
                    <a:pt x="427" y="3887"/>
                    <a:pt x="840" y="4268"/>
                    <a:pt x="1786" y="4268"/>
                  </a:cubicBezTo>
                  <a:cubicBezTo>
                    <a:pt x="1899" y="4268"/>
                    <a:pt x="2020" y="4263"/>
                    <a:pt x="2149" y="4251"/>
                  </a:cubicBezTo>
                  <a:cubicBezTo>
                    <a:pt x="3376" y="4120"/>
                    <a:pt x="4143" y="3331"/>
                    <a:pt x="4493" y="2257"/>
                  </a:cubicBezTo>
                  <a:cubicBezTo>
                    <a:pt x="4844" y="1183"/>
                    <a:pt x="4647" y="175"/>
                    <a:pt x="3946" y="22"/>
                  </a:cubicBezTo>
                  <a:cubicBezTo>
                    <a:pt x="3879" y="7"/>
                    <a:pt x="3815" y="1"/>
                    <a:pt x="3754"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7"/>
            <p:cNvSpPr/>
            <p:nvPr/>
          </p:nvSpPr>
          <p:spPr>
            <a:xfrm>
              <a:off x="6288300" y="2202100"/>
              <a:ext cx="162200" cy="80225"/>
            </a:xfrm>
            <a:custGeom>
              <a:rect b="b" l="l" r="r" t="t"/>
              <a:pathLst>
                <a:path extrusionOk="0" h="3209" w="6488">
                  <a:moveTo>
                    <a:pt x="5209" y="1"/>
                  </a:moveTo>
                  <a:cubicBezTo>
                    <a:pt x="4793" y="1"/>
                    <a:pt x="4328" y="225"/>
                    <a:pt x="3945" y="532"/>
                  </a:cubicBezTo>
                  <a:cubicBezTo>
                    <a:pt x="3671" y="768"/>
                    <a:pt x="3397" y="862"/>
                    <a:pt x="3131" y="862"/>
                  </a:cubicBezTo>
                  <a:cubicBezTo>
                    <a:pt x="2782" y="862"/>
                    <a:pt x="2447" y="700"/>
                    <a:pt x="2148" y="488"/>
                  </a:cubicBezTo>
                  <a:cubicBezTo>
                    <a:pt x="1836" y="288"/>
                    <a:pt x="1383" y="25"/>
                    <a:pt x="964" y="25"/>
                  </a:cubicBezTo>
                  <a:cubicBezTo>
                    <a:pt x="648" y="25"/>
                    <a:pt x="352" y="176"/>
                    <a:pt x="154" y="619"/>
                  </a:cubicBezTo>
                  <a:cubicBezTo>
                    <a:pt x="1" y="970"/>
                    <a:pt x="88" y="1759"/>
                    <a:pt x="1206" y="2592"/>
                  </a:cubicBezTo>
                  <a:cubicBezTo>
                    <a:pt x="1777" y="3017"/>
                    <a:pt x="2389" y="3208"/>
                    <a:pt x="3002" y="3208"/>
                  </a:cubicBezTo>
                  <a:cubicBezTo>
                    <a:pt x="3589" y="3208"/>
                    <a:pt x="4177" y="3034"/>
                    <a:pt x="4734" y="2723"/>
                  </a:cubicBezTo>
                  <a:cubicBezTo>
                    <a:pt x="5852" y="2088"/>
                    <a:pt x="6487" y="1080"/>
                    <a:pt x="5983" y="400"/>
                  </a:cubicBezTo>
                  <a:cubicBezTo>
                    <a:pt x="5782" y="116"/>
                    <a:pt x="5508" y="1"/>
                    <a:pt x="5209"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7"/>
            <p:cNvSpPr/>
            <p:nvPr/>
          </p:nvSpPr>
          <p:spPr>
            <a:xfrm>
              <a:off x="6307475" y="2212925"/>
              <a:ext cx="123850" cy="61375"/>
            </a:xfrm>
            <a:custGeom>
              <a:rect b="b" l="l" r="r" t="t"/>
              <a:pathLst>
                <a:path extrusionOk="0" h="2455" w="4954">
                  <a:moveTo>
                    <a:pt x="3973" y="0"/>
                  </a:moveTo>
                  <a:cubicBezTo>
                    <a:pt x="3660" y="0"/>
                    <a:pt x="3314" y="167"/>
                    <a:pt x="3025" y="405"/>
                  </a:cubicBezTo>
                  <a:cubicBezTo>
                    <a:pt x="2808" y="585"/>
                    <a:pt x="2599" y="654"/>
                    <a:pt x="2398" y="654"/>
                  </a:cubicBezTo>
                  <a:cubicBezTo>
                    <a:pt x="2132" y="654"/>
                    <a:pt x="1881" y="533"/>
                    <a:pt x="1644" y="384"/>
                  </a:cubicBezTo>
                  <a:cubicBezTo>
                    <a:pt x="1407" y="221"/>
                    <a:pt x="1055" y="16"/>
                    <a:pt x="732" y="16"/>
                  </a:cubicBezTo>
                  <a:cubicBezTo>
                    <a:pt x="488" y="16"/>
                    <a:pt x="261" y="132"/>
                    <a:pt x="110" y="471"/>
                  </a:cubicBezTo>
                  <a:cubicBezTo>
                    <a:pt x="1" y="734"/>
                    <a:pt x="66" y="1326"/>
                    <a:pt x="921" y="1983"/>
                  </a:cubicBezTo>
                  <a:cubicBezTo>
                    <a:pt x="1357" y="2307"/>
                    <a:pt x="1826" y="2455"/>
                    <a:pt x="2295" y="2455"/>
                  </a:cubicBezTo>
                  <a:cubicBezTo>
                    <a:pt x="2747" y="2455"/>
                    <a:pt x="3198" y="2318"/>
                    <a:pt x="3617" y="2071"/>
                  </a:cubicBezTo>
                  <a:cubicBezTo>
                    <a:pt x="4471" y="1589"/>
                    <a:pt x="4953" y="822"/>
                    <a:pt x="4581" y="318"/>
                  </a:cubicBezTo>
                  <a:cubicBezTo>
                    <a:pt x="4422" y="93"/>
                    <a:pt x="4207" y="0"/>
                    <a:pt x="397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7"/>
            <p:cNvSpPr/>
            <p:nvPr/>
          </p:nvSpPr>
          <p:spPr>
            <a:xfrm>
              <a:off x="6241725" y="2033625"/>
              <a:ext cx="506275" cy="449175"/>
            </a:xfrm>
            <a:custGeom>
              <a:rect b="b" l="l" r="r" t="t"/>
              <a:pathLst>
                <a:path extrusionOk="0" h="17967" w="20251">
                  <a:moveTo>
                    <a:pt x="10127" y="1510"/>
                  </a:moveTo>
                  <a:cubicBezTo>
                    <a:pt x="12341" y="1510"/>
                    <a:pt x="14531" y="2484"/>
                    <a:pt x="15999" y="4356"/>
                  </a:cubicBezTo>
                  <a:cubicBezTo>
                    <a:pt x="18563" y="7599"/>
                    <a:pt x="17993" y="12311"/>
                    <a:pt x="14772" y="14853"/>
                  </a:cubicBezTo>
                  <a:cubicBezTo>
                    <a:pt x="13400" y="15937"/>
                    <a:pt x="11766" y="16461"/>
                    <a:pt x="10143" y="16461"/>
                  </a:cubicBezTo>
                  <a:cubicBezTo>
                    <a:pt x="7927" y="16461"/>
                    <a:pt x="5732" y="15485"/>
                    <a:pt x="4252" y="13626"/>
                  </a:cubicBezTo>
                  <a:cubicBezTo>
                    <a:pt x="1710" y="10383"/>
                    <a:pt x="2258" y="5671"/>
                    <a:pt x="5502" y="3107"/>
                  </a:cubicBezTo>
                  <a:cubicBezTo>
                    <a:pt x="6873" y="2032"/>
                    <a:pt x="8506" y="1510"/>
                    <a:pt x="10127" y="1510"/>
                  </a:cubicBezTo>
                  <a:close/>
                  <a:moveTo>
                    <a:pt x="10114" y="0"/>
                  </a:moveTo>
                  <a:cubicBezTo>
                    <a:pt x="8167" y="0"/>
                    <a:pt x="6207" y="627"/>
                    <a:pt x="4559" y="1923"/>
                  </a:cubicBezTo>
                  <a:cubicBezTo>
                    <a:pt x="680" y="4991"/>
                    <a:pt x="1" y="10667"/>
                    <a:pt x="3069" y="14546"/>
                  </a:cubicBezTo>
                  <a:cubicBezTo>
                    <a:pt x="4838" y="16796"/>
                    <a:pt x="7474" y="17967"/>
                    <a:pt x="10133" y="17967"/>
                  </a:cubicBezTo>
                  <a:cubicBezTo>
                    <a:pt x="12085" y="17967"/>
                    <a:pt x="14050" y="17336"/>
                    <a:pt x="15692" y="16037"/>
                  </a:cubicBezTo>
                  <a:cubicBezTo>
                    <a:pt x="19593" y="12969"/>
                    <a:pt x="20250" y="7314"/>
                    <a:pt x="17182" y="3414"/>
                  </a:cubicBezTo>
                  <a:cubicBezTo>
                    <a:pt x="15410" y="1173"/>
                    <a:pt x="12775" y="0"/>
                    <a:pt x="10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7"/>
            <p:cNvSpPr/>
            <p:nvPr/>
          </p:nvSpPr>
          <p:spPr>
            <a:xfrm>
              <a:off x="6603875" y="2404400"/>
              <a:ext cx="335325" cy="363425"/>
            </a:xfrm>
            <a:custGeom>
              <a:rect b="b" l="l" r="r" t="t"/>
              <a:pathLst>
                <a:path extrusionOk="0" h="14537" w="13413">
                  <a:moveTo>
                    <a:pt x="1381" y="0"/>
                  </a:moveTo>
                  <a:lnTo>
                    <a:pt x="702" y="548"/>
                  </a:lnTo>
                  <a:lnTo>
                    <a:pt x="1" y="1096"/>
                  </a:lnTo>
                  <a:cubicBezTo>
                    <a:pt x="1" y="1096"/>
                    <a:pt x="9027" y="14536"/>
                    <a:pt x="11372" y="14536"/>
                  </a:cubicBezTo>
                  <a:cubicBezTo>
                    <a:pt x="11484" y="14536"/>
                    <a:pt x="11580" y="14506"/>
                    <a:pt x="11659" y="14442"/>
                  </a:cubicBezTo>
                  <a:cubicBezTo>
                    <a:pt x="13413" y="13062"/>
                    <a:pt x="1381" y="0"/>
                    <a:pt x="13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7"/>
            <p:cNvSpPr/>
            <p:nvPr/>
          </p:nvSpPr>
          <p:spPr>
            <a:xfrm>
              <a:off x="6678400" y="2506850"/>
              <a:ext cx="281075" cy="299650"/>
            </a:xfrm>
            <a:custGeom>
              <a:rect b="b" l="l" r="r" t="t"/>
              <a:pathLst>
                <a:path extrusionOk="0" h="11986" w="11243">
                  <a:moveTo>
                    <a:pt x="2718" y="0"/>
                  </a:moveTo>
                  <a:lnTo>
                    <a:pt x="0" y="2148"/>
                  </a:lnTo>
                  <a:cubicBezTo>
                    <a:pt x="3743" y="7184"/>
                    <a:pt x="7648" y="11986"/>
                    <a:pt x="9383" y="11986"/>
                  </a:cubicBezTo>
                  <a:cubicBezTo>
                    <a:pt x="9558" y="11986"/>
                    <a:pt x="9711" y="11937"/>
                    <a:pt x="9840" y="11835"/>
                  </a:cubicBezTo>
                  <a:cubicBezTo>
                    <a:pt x="11243" y="10739"/>
                    <a:pt x="7144" y="5304"/>
                    <a:pt x="2718"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7"/>
            <p:cNvSpPr/>
            <p:nvPr/>
          </p:nvSpPr>
          <p:spPr>
            <a:xfrm>
              <a:off x="6663050" y="2493500"/>
              <a:ext cx="98650" cy="80400"/>
            </a:xfrm>
            <a:custGeom>
              <a:rect b="b" l="l" r="r" t="t"/>
              <a:pathLst>
                <a:path extrusionOk="0" h="3216" w="3946">
                  <a:moveTo>
                    <a:pt x="3320" y="0"/>
                  </a:moveTo>
                  <a:cubicBezTo>
                    <a:pt x="3212" y="0"/>
                    <a:pt x="3102" y="37"/>
                    <a:pt x="3003" y="118"/>
                  </a:cubicBezTo>
                  <a:lnTo>
                    <a:pt x="614" y="2003"/>
                  </a:lnTo>
                  <a:cubicBezTo>
                    <a:pt x="505" y="2090"/>
                    <a:pt x="395" y="2178"/>
                    <a:pt x="285" y="2266"/>
                  </a:cubicBezTo>
                  <a:cubicBezTo>
                    <a:pt x="66" y="2441"/>
                    <a:pt x="1" y="2792"/>
                    <a:pt x="198" y="3011"/>
                  </a:cubicBezTo>
                  <a:cubicBezTo>
                    <a:pt x="301" y="3140"/>
                    <a:pt x="458" y="3216"/>
                    <a:pt x="619" y="3216"/>
                  </a:cubicBezTo>
                  <a:cubicBezTo>
                    <a:pt x="730" y="3216"/>
                    <a:pt x="844" y="3179"/>
                    <a:pt x="943" y="3098"/>
                  </a:cubicBezTo>
                  <a:lnTo>
                    <a:pt x="3332" y="1236"/>
                  </a:lnTo>
                  <a:cubicBezTo>
                    <a:pt x="3441" y="1148"/>
                    <a:pt x="3551" y="1060"/>
                    <a:pt x="3660" y="951"/>
                  </a:cubicBezTo>
                  <a:cubicBezTo>
                    <a:pt x="3879" y="797"/>
                    <a:pt x="3945" y="425"/>
                    <a:pt x="3748" y="206"/>
                  </a:cubicBezTo>
                  <a:cubicBezTo>
                    <a:pt x="3632" y="76"/>
                    <a:pt x="3477" y="0"/>
                    <a:pt x="3320"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7"/>
            <p:cNvSpPr/>
            <p:nvPr/>
          </p:nvSpPr>
          <p:spPr>
            <a:xfrm>
              <a:off x="6348575" y="2155650"/>
              <a:ext cx="52625" cy="198925"/>
            </a:xfrm>
            <a:custGeom>
              <a:rect b="b" l="l" r="r" t="t"/>
              <a:pathLst>
                <a:path extrusionOk="0" h="7957" w="2105">
                  <a:moveTo>
                    <a:pt x="2104" y="1"/>
                  </a:moveTo>
                  <a:lnTo>
                    <a:pt x="2104" y="1"/>
                  </a:lnTo>
                  <a:cubicBezTo>
                    <a:pt x="1753" y="132"/>
                    <a:pt x="1447" y="373"/>
                    <a:pt x="1184" y="636"/>
                  </a:cubicBezTo>
                  <a:cubicBezTo>
                    <a:pt x="921" y="921"/>
                    <a:pt x="723" y="1250"/>
                    <a:pt x="526" y="1579"/>
                  </a:cubicBezTo>
                  <a:cubicBezTo>
                    <a:pt x="176" y="2280"/>
                    <a:pt x="44" y="3047"/>
                    <a:pt x="22" y="3814"/>
                  </a:cubicBezTo>
                  <a:cubicBezTo>
                    <a:pt x="0" y="4581"/>
                    <a:pt x="176" y="5326"/>
                    <a:pt x="395" y="6028"/>
                  </a:cubicBezTo>
                  <a:cubicBezTo>
                    <a:pt x="526" y="6356"/>
                    <a:pt x="658" y="6707"/>
                    <a:pt x="833" y="7036"/>
                  </a:cubicBezTo>
                  <a:cubicBezTo>
                    <a:pt x="1030" y="7342"/>
                    <a:pt x="1228" y="7649"/>
                    <a:pt x="1447" y="7956"/>
                  </a:cubicBezTo>
                  <a:cubicBezTo>
                    <a:pt x="1425" y="7583"/>
                    <a:pt x="1381" y="7211"/>
                    <a:pt x="1337" y="6860"/>
                  </a:cubicBezTo>
                  <a:cubicBezTo>
                    <a:pt x="1315" y="6510"/>
                    <a:pt x="1271" y="6181"/>
                    <a:pt x="1206" y="5830"/>
                  </a:cubicBezTo>
                  <a:cubicBezTo>
                    <a:pt x="1162" y="5151"/>
                    <a:pt x="1074" y="4472"/>
                    <a:pt x="1096" y="3814"/>
                  </a:cubicBezTo>
                  <a:cubicBezTo>
                    <a:pt x="1118" y="3179"/>
                    <a:pt x="1162" y="2521"/>
                    <a:pt x="1315" y="1886"/>
                  </a:cubicBezTo>
                  <a:cubicBezTo>
                    <a:pt x="1403" y="1579"/>
                    <a:pt x="1490" y="1250"/>
                    <a:pt x="1622" y="943"/>
                  </a:cubicBezTo>
                  <a:cubicBezTo>
                    <a:pt x="1753" y="615"/>
                    <a:pt x="1907" y="308"/>
                    <a:pt x="21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1" name="Google Shape;1641;p17"/>
          <p:cNvSpPr/>
          <p:nvPr/>
        </p:nvSpPr>
        <p:spPr>
          <a:xfrm>
            <a:off x="230001" y="5053300"/>
            <a:ext cx="8454178"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2" name="Google Shape;1642;p17"/>
          <p:cNvGrpSpPr/>
          <p:nvPr/>
        </p:nvGrpSpPr>
        <p:grpSpPr>
          <a:xfrm rot="7199882">
            <a:off x="4982577" y="3865141"/>
            <a:ext cx="1055938" cy="932402"/>
            <a:chOff x="3485500" y="1467100"/>
            <a:chExt cx="666925" cy="588900"/>
          </a:xfrm>
        </p:grpSpPr>
        <p:sp>
          <p:nvSpPr>
            <p:cNvPr id="1643" name="Google Shape;1643;p17"/>
            <p:cNvSpPr/>
            <p:nvPr/>
          </p:nvSpPr>
          <p:spPr>
            <a:xfrm>
              <a:off x="3485500" y="1467100"/>
              <a:ext cx="666925" cy="588900"/>
            </a:xfrm>
            <a:custGeom>
              <a:rect b="b" l="l" r="r" t="t"/>
              <a:pathLst>
                <a:path extrusionOk="0" h="23556" w="26677">
                  <a:moveTo>
                    <a:pt x="13334" y="0"/>
                  </a:moveTo>
                  <a:cubicBezTo>
                    <a:pt x="11877" y="0"/>
                    <a:pt x="10396" y="273"/>
                    <a:pt x="8961" y="849"/>
                  </a:cubicBezTo>
                  <a:cubicBezTo>
                    <a:pt x="2933" y="3269"/>
                    <a:pt x="1" y="10117"/>
                    <a:pt x="2420" y="16166"/>
                  </a:cubicBezTo>
                  <a:cubicBezTo>
                    <a:pt x="4264" y="20759"/>
                    <a:pt x="8679" y="23555"/>
                    <a:pt x="13344" y="23555"/>
                  </a:cubicBezTo>
                  <a:cubicBezTo>
                    <a:pt x="14801" y="23555"/>
                    <a:pt x="16282" y="23282"/>
                    <a:pt x="17717" y="22707"/>
                  </a:cubicBezTo>
                  <a:cubicBezTo>
                    <a:pt x="23745" y="20287"/>
                    <a:pt x="26677" y="13439"/>
                    <a:pt x="24257" y="7390"/>
                  </a:cubicBezTo>
                  <a:cubicBezTo>
                    <a:pt x="22414" y="2796"/>
                    <a:pt x="17998" y="0"/>
                    <a:pt x="13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7"/>
            <p:cNvSpPr/>
            <p:nvPr/>
          </p:nvSpPr>
          <p:spPr>
            <a:xfrm>
              <a:off x="3837675" y="1693925"/>
              <a:ext cx="202500" cy="176875"/>
            </a:xfrm>
            <a:custGeom>
              <a:rect b="b" l="l" r="r" t="t"/>
              <a:pathLst>
                <a:path extrusionOk="0" h="7075" w="8100">
                  <a:moveTo>
                    <a:pt x="6223" y="1"/>
                  </a:moveTo>
                  <a:cubicBezTo>
                    <a:pt x="5225" y="1"/>
                    <a:pt x="4661" y="1059"/>
                    <a:pt x="4532" y="2151"/>
                  </a:cubicBezTo>
                  <a:cubicBezTo>
                    <a:pt x="4388" y="3361"/>
                    <a:pt x="3507" y="3730"/>
                    <a:pt x="2563" y="3853"/>
                  </a:cubicBezTo>
                  <a:cubicBezTo>
                    <a:pt x="1620" y="3997"/>
                    <a:pt x="0" y="4366"/>
                    <a:pt x="574" y="5924"/>
                  </a:cubicBezTo>
                  <a:cubicBezTo>
                    <a:pt x="741" y="6407"/>
                    <a:pt x="1480" y="7074"/>
                    <a:pt x="3126" y="7074"/>
                  </a:cubicBezTo>
                  <a:cubicBezTo>
                    <a:pt x="3297" y="7074"/>
                    <a:pt x="3479" y="7067"/>
                    <a:pt x="3671" y="7052"/>
                  </a:cubicBezTo>
                  <a:cubicBezTo>
                    <a:pt x="5721" y="6867"/>
                    <a:pt x="7013" y="5555"/>
                    <a:pt x="7566" y="3771"/>
                  </a:cubicBezTo>
                  <a:cubicBezTo>
                    <a:pt x="8100" y="1987"/>
                    <a:pt x="7771" y="306"/>
                    <a:pt x="6562" y="39"/>
                  </a:cubicBezTo>
                  <a:cubicBezTo>
                    <a:pt x="6444" y="13"/>
                    <a:pt x="6331" y="1"/>
                    <a:pt x="6223"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7"/>
            <p:cNvSpPr/>
            <p:nvPr/>
          </p:nvSpPr>
          <p:spPr>
            <a:xfrm>
              <a:off x="3867925" y="1718775"/>
              <a:ext cx="154825" cy="135075"/>
            </a:xfrm>
            <a:custGeom>
              <a:rect b="b" l="l" r="r" t="t"/>
              <a:pathLst>
                <a:path extrusionOk="0" h="5403" w="6193">
                  <a:moveTo>
                    <a:pt x="4746" y="0"/>
                  </a:moveTo>
                  <a:cubicBezTo>
                    <a:pt x="3984" y="0"/>
                    <a:pt x="3556" y="816"/>
                    <a:pt x="3445" y="1649"/>
                  </a:cubicBezTo>
                  <a:cubicBezTo>
                    <a:pt x="3342" y="2572"/>
                    <a:pt x="2666" y="2859"/>
                    <a:pt x="1948" y="2962"/>
                  </a:cubicBezTo>
                  <a:cubicBezTo>
                    <a:pt x="1230" y="3044"/>
                    <a:pt x="0" y="3331"/>
                    <a:pt x="431" y="4540"/>
                  </a:cubicBezTo>
                  <a:cubicBezTo>
                    <a:pt x="559" y="4889"/>
                    <a:pt x="1116" y="5403"/>
                    <a:pt x="2351" y="5403"/>
                  </a:cubicBezTo>
                  <a:cubicBezTo>
                    <a:pt x="2494" y="5403"/>
                    <a:pt x="2647" y="5396"/>
                    <a:pt x="2809" y="5381"/>
                  </a:cubicBezTo>
                  <a:cubicBezTo>
                    <a:pt x="4367" y="5258"/>
                    <a:pt x="5352" y="4253"/>
                    <a:pt x="5762" y="2880"/>
                  </a:cubicBezTo>
                  <a:cubicBezTo>
                    <a:pt x="6192" y="1526"/>
                    <a:pt x="5926" y="235"/>
                    <a:pt x="5003" y="29"/>
                  </a:cubicBezTo>
                  <a:cubicBezTo>
                    <a:pt x="4913" y="10"/>
                    <a:pt x="4828" y="0"/>
                    <a:pt x="47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7"/>
            <p:cNvSpPr/>
            <p:nvPr/>
          </p:nvSpPr>
          <p:spPr>
            <a:xfrm>
              <a:off x="3610075" y="1776400"/>
              <a:ext cx="138425" cy="127675"/>
            </a:xfrm>
            <a:custGeom>
              <a:rect b="b" l="l" r="r" t="t"/>
              <a:pathLst>
                <a:path extrusionOk="0" h="5107" w="5537">
                  <a:moveTo>
                    <a:pt x="2748" y="0"/>
                  </a:moveTo>
                  <a:cubicBezTo>
                    <a:pt x="1374" y="0"/>
                    <a:pt x="0" y="1702"/>
                    <a:pt x="0" y="3035"/>
                  </a:cubicBezTo>
                  <a:cubicBezTo>
                    <a:pt x="0" y="4347"/>
                    <a:pt x="1374" y="5106"/>
                    <a:pt x="2748" y="5106"/>
                  </a:cubicBezTo>
                  <a:cubicBezTo>
                    <a:pt x="4122" y="5106"/>
                    <a:pt x="5536" y="4040"/>
                    <a:pt x="5536" y="2707"/>
                  </a:cubicBezTo>
                  <a:cubicBezTo>
                    <a:pt x="5536" y="1374"/>
                    <a:pt x="4122" y="0"/>
                    <a:pt x="2748"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7"/>
            <p:cNvSpPr/>
            <p:nvPr/>
          </p:nvSpPr>
          <p:spPr>
            <a:xfrm>
              <a:off x="3625950" y="1791275"/>
              <a:ext cx="106650" cy="98425"/>
            </a:xfrm>
            <a:custGeom>
              <a:rect b="b" l="l" r="r" t="t"/>
              <a:pathLst>
                <a:path extrusionOk="0" h="3937" w="4266">
                  <a:moveTo>
                    <a:pt x="2113" y="0"/>
                  </a:moveTo>
                  <a:cubicBezTo>
                    <a:pt x="1047" y="0"/>
                    <a:pt x="1" y="1292"/>
                    <a:pt x="1" y="2317"/>
                  </a:cubicBezTo>
                  <a:cubicBezTo>
                    <a:pt x="1" y="3342"/>
                    <a:pt x="1047" y="3937"/>
                    <a:pt x="2113" y="3937"/>
                  </a:cubicBezTo>
                  <a:cubicBezTo>
                    <a:pt x="3179" y="3937"/>
                    <a:pt x="4266" y="3096"/>
                    <a:pt x="4266" y="2071"/>
                  </a:cubicBezTo>
                  <a:cubicBezTo>
                    <a:pt x="4266" y="1046"/>
                    <a:pt x="3179" y="0"/>
                    <a:pt x="2113"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7"/>
            <p:cNvSpPr/>
            <p:nvPr/>
          </p:nvSpPr>
          <p:spPr>
            <a:xfrm>
              <a:off x="3791525" y="1522725"/>
              <a:ext cx="171750" cy="149450"/>
            </a:xfrm>
            <a:custGeom>
              <a:rect b="b" l="l" r="r" t="t"/>
              <a:pathLst>
                <a:path extrusionOk="0" h="5978" w="6870">
                  <a:moveTo>
                    <a:pt x="3165" y="0"/>
                  </a:moveTo>
                  <a:cubicBezTo>
                    <a:pt x="2576" y="0"/>
                    <a:pt x="2002" y="136"/>
                    <a:pt x="1539" y="428"/>
                  </a:cubicBezTo>
                  <a:cubicBezTo>
                    <a:pt x="226" y="1269"/>
                    <a:pt x="1" y="3730"/>
                    <a:pt x="862" y="5001"/>
                  </a:cubicBezTo>
                  <a:cubicBezTo>
                    <a:pt x="1329" y="5684"/>
                    <a:pt x="2053" y="5977"/>
                    <a:pt x="2830" y="5977"/>
                  </a:cubicBezTo>
                  <a:cubicBezTo>
                    <a:pt x="3521" y="5977"/>
                    <a:pt x="4253" y="5745"/>
                    <a:pt x="4881" y="5349"/>
                  </a:cubicBezTo>
                  <a:cubicBezTo>
                    <a:pt x="6214" y="4509"/>
                    <a:pt x="6870" y="2602"/>
                    <a:pt x="5988" y="1310"/>
                  </a:cubicBezTo>
                  <a:cubicBezTo>
                    <a:pt x="5426" y="480"/>
                    <a:pt x="4270" y="0"/>
                    <a:pt x="316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7"/>
            <p:cNvSpPr/>
            <p:nvPr/>
          </p:nvSpPr>
          <p:spPr>
            <a:xfrm>
              <a:off x="3823825" y="1551300"/>
              <a:ext cx="103075" cy="89775"/>
            </a:xfrm>
            <a:custGeom>
              <a:rect b="b" l="l" r="r" t="t"/>
              <a:pathLst>
                <a:path extrusionOk="0" h="3591" w="4123">
                  <a:moveTo>
                    <a:pt x="1887" y="1"/>
                  </a:moveTo>
                  <a:cubicBezTo>
                    <a:pt x="1538" y="1"/>
                    <a:pt x="1198" y="80"/>
                    <a:pt x="923" y="249"/>
                  </a:cubicBezTo>
                  <a:cubicBezTo>
                    <a:pt x="124" y="762"/>
                    <a:pt x="1" y="2238"/>
                    <a:pt x="513" y="3017"/>
                  </a:cubicBezTo>
                  <a:cubicBezTo>
                    <a:pt x="795" y="3418"/>
                    <a:pt x="1232" y="3590"/>
                    <a:pt x="1699" y="3590"/>
                  </a:cubicBezTo>
                  <a:cubicBezTo>
                    <a:pt x="2116" y="3590"/>
                    <a:pt x="2556" y="3454"/>
                    <a:pt x="2933" y="3222"/>
                  </a:cubicBezTo>
                  <a:cubicBezTo>
                    <a:pt x="3732" y="2710"/>
                    <a:pt x="4122" y="1561"/>
                    <a:pt x="3589" y="803"/>
                  </a:cubicBezTo>
                  <a:cubicBezTo>
                    <a:pt x="3252" y="291"/>
                    <a:pt x="2553" y="1"/>
                    <a:pt x="1887"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7"/>
            <p:cNvSpPr/>
            <p:nvPr/>
          </p:nvSpPr>
          <p:spPr>
            <a:xfrm>
              <a:off x="3831525" y="1544175"/>
              <a:ext cx="6675" cy="15925"/>
            </a:xfrm>
            <a:custGeom>
              <a:rect b="b" l="l" r="r" t="t"/>
              <a:pathLst>
                <a:path extrusionOk="0" h="637" w="267">
                  <a:moveTo>
                    <a:pt x="123" y="1"/>
                  </a:moveTo>
                  <a:cubicBezTo>
                    <a:pt x="62" y="1"/>
                    <a:pt x="0" y="145"/>
                    <a:pt x="0" y="309"/>
                  </a:cubicBezTo>
                  <a:cubicBezTo>
                    <a:pt x="0" y="493"/>
                    <a:pt x="62" y="637"/>
                    <a:pt x="123" y="637"/>
                  </a:cubicBezTo>
                  <a:cubicBezTo>
                    <a:pt x="205" y="637"/>
                    <a:pt x="267" y="493"/>
                    <a:pt x="267" y="309"/>
                  </a:cubicBezTo>
                  <a:cubicBezTo>
                    <a:pt x="267" y="145"/>
                    <a:pt x="20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7"/>
            <p:cNvSpPr/>
            <p:nvPr/>
          </p:nvSpPr>
          <p:spPr>
            <a:xfrm>
              <a:off x="3809475" y="1570625"/>
              <a:ext cx="16425" cy="9850"/>
            </a:xfrm>
            <a:custGeom>
              <a:rect b="b" l="l" r="r" t="t"/>
              <a:pathLst>
                <a:path extrusionOk="0" h="394" w="657">
                  <a:moveTo>
                    <a:pt x="539" y="0"/>
                  </a:moveTo>
                  <a:cubicBezTo>
                    <a:pt x="468" y="0"/>
                    <a:pt x="363" y="37"/>
                    <a:pt x="267" y="91"/>
                  </a:cubicBezTo>
                  <a:cubicBezTo>
                    <a:pt x="103" y="173"/>
                    <a:pt x="1" y="296"/>
                    <a:pt x="42" y="358"/>
                  </a:cubicBezTo>
                  <a:cubicBezTo>
                    <a:pt x="50" y="382"/>
                    <a:pt x="80" y="394"/>
                    <a:pt x="124" y="394"/>
                  </a:cubicBezTo>
                  <a:cubicBezTo>
                    <a:pt x="191" y="394"/>
                    <a:pt x="291" y="366"/>
                    <a:pt x="390" y="317"/>
                  </a:cubicBezTo>
                  <a:cubicBezTo>
                    <a:pt x="554" y="214"/>
                    <a:pt x="657" y="91"/>
                    <a:pt x="616" y="30"/>
                  </a:cubicBezTo>
                  <a:cubicBezTo>
                    <a:pt x="602" y="9"/>
                    <a:pt x="575" y="0"/>
                    <a:pt x="539"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7"/>
            <p:cNvSpPr/>
            <p:nvPr/>
          </p:nvSpPr>
          <p:spPr>
            <a:xfrm>
              <a:off x="3810000" y="1597300"/>
              <a:ext cx="15400" cy="11375"/>
            </a:xfrm>
            <a:custGeom>
              <a:rect b="b" l="l" r="r" t="t"/>
              <a:pathLst>
                <a:path extrusionOk="0" h="455" w="616">
                  <a:moveTo>
                    <a:pt x="110" y="1"/>
                  </a:moveTo>
                  <a:cubicBezTo>
                    <a:pt x="78" y="1"/>
                    <a:pt x="54" y="10"/>
                    <a:pt x="41" y="29"/>
                  </a:cubicBezTo>
                  <a:cubicBezTo>
                    <a:pt x="0" y="90"/>
                    <a:pt x="82" y="213"/>
                    <a:pt x="226" y="337"/>
                  </a:cubicBezTo>
                  <a:cubicBezTo>
                    <a:pt x="332" y="413"/>
                    <a:pt x="438" y="455"/>
                    <a:pt x="511" y="455"/>
                  </a:cubicBezTo>
                  <a:cubicBezTo>
                    <a:pt x="537" y="455"/>
                    <a:pt x="558" y="450"/>
                    <a:pt x="574" y="439"/>
                  </a:cubicBezTo>
                  <a:cubicBezTo>
                    <a:pt x="615" y="378"/>
                    <a:pt x="533" y="234"/>
                    <a:pt x="390" y="131"/>
                  </a:cubicBezTo>
                  <a:cubicBezTo>
                    <a:pt x="290" y="47"/>
                    <a:pt x="182" y="1"/>
                    <a:pt x="11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7"/>
            <p:cNvSpPr/>
            <p:nvPr/>
          </p:nvSpPr>
          <p:spPr>
            <a:xfrm>
              <a:off x="3816150" y="1622100"/>
              <a:ext cx="6175" cy="16425"/>
            </a:xfrm>
            <a:custGeom>
              <a:rect b="b" l="l" r="r" t="t"/>
              <a:pathLst>
                <a:path extrusionOk="0" h="657" w="247">
                  <a:moveTo>
                    <a:pt x="123" y="1"/>
                  </a:moveTo>
                  <a:cubicBezTo>
                    <a:pt x="41" y="1"/>
                    <a:pt x="0" y="144"/>
                    <a:pt x="0" y="329"/>
                  </a:cubicBezTo>
                  <a:cubicBezTo>
                    <a:pt x="0" y="513"/>
                    <a:pt x="41" y="657"/>
                    <a:pt x="123" y="657"/>
                  </a:cubicBezTo>
                  <a:cubicBezTo>
                    <a:pt x="185" y="657"/>
                    <a:pt x="246" y="513"/>
                    <a:pt x="246" y="329"/>
                  </a:cubicBezTo>
                  <a:cubicBezTo>
                    <a:pt x="246" y="144"/>
                    <a:pt x="185" y="1"/>
                    <a:pt x="12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7"/>
            <p:cNvSpPr/>
            <p:nvPr/>
          </p:nvSpPr>
          <p:spPr>
            <a:xfrm>
              <a:off x="3826400" y="1643625"/>
              <a:ext cx="16425" cy="9650"/>
            </a:xfrm>
            <a:custGeom>
              <a:rect b="b" l="l" r="r" t="t"/>
              <a:pathLst>
                <a:path extrusionOk="0" h="386" w="657">
                  <a:moveTo>
                    <a:pt x="552" y="1"/>
                  </a:moveTo>
                  <a:cubicBezTo>
                    <a:pt x="485" y="1"/>
                    <a:pt x="376" y="28"/>
                    <a:pt x="267" y="83"/>
                  </a:cubicBezTo>
                  <a:cubicBezTo>
                    <a:pt x="103" y="165"/>
                    <a:pt x="0" y="288"/>
                    <a:pt x="41" y="349"/>
                  </a:cubicBezTo>
                  <a:cubicBezTo>
                    <a:pt x="57" y="374"/>
                    <a:pt x="93" y="385"/>
                    <a:pt x="138" y="385"/>
                  </a:cubicBezTo>
                  <a:cubicBezTo>
                    <a:pt x="208" y="385"/>
                    <a:pt x="303" y="358"/>
                    <a:pt x="390" y="308"/>
                  </a:cubicBezTo>
                  <a:cubicBezTo>
                    <a:pt x="554" y="206"/>
                    <a:pt x="656" y="83"/>
                    <a:pt x="615" y="21"/>
                  </a:cubicBezTo>
                  <a:cubicBezTo>
                    <a:pt x="608" y="8"/>
                    <a:pt x="586" y="1"/>
                    <a:pt x="552"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7"/>
            <p:cNvSpPr/>
            <p:nvPr/>
          </p:nvSpPr>
          <p:spPr>
            <a:xfrm>
              <a:off x="3853550" y="1652975"/>
              <a:ext cx="15425" cy="11375"/>
            </a:xfrm>
            <a:custGeom>
              <a:rect b="b" l="l" r="r" t="t"/>
              <a:pathLst>
                <a:path extrusionOk="0" h="455" w="617">
                  <a:moveTo>
                    <a:pt x="113" y="1"/>
                  </a:moveTo>
                  <a:cubicBezTo>
                    <a:pt x="90" y="1"/>
                    <a:pt x="73" y="6"/>
                    <a:pt x="62" y="16"/>
                  </a:cubicBezTo>
                  <a:cubicBezTo>
                    <a:pt x="1" y="78"/>
                    <a:pt x="83" y="221"/>
                    <a:pt x="226" y="324"/>
                  </a:cubicBezTo>
                  <a:cubicBezTo>
                    <a:pt x="326" y="409"/>
                    <a:pt x="434" y="455"/>
                    <a:pt x="506" y="455"/>
                  </a:cubicBezTo>
                  <a:cubicBezTo>
                    <a:pt x="538" y="455"/>
                    <a:pt x="562" y="446"/>
                    <a:pt x="575" y="426"/>
                  </a:cubicBezTo>
                  <a:cubicBezTo>
                    <a:pt x="616" y="365"/>
                    <a:pt x="534" y="242"/>
                    <a:pt x="390" y="119"/>
                  </a:cubicBezTo>
                  <a:cubicBezTo>
                    <a:pt x="284" y="43"/>
                    <a:pt x="178" y="1"/>
                    <a:pt x="113"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7"/>
            <p:cNvSpPr/>
            <p:nvPr/>
          </p:nvSpPr>
          <p:spPr>
            <a:xfrm>
              <a:off x="3883800" y="1643625"/>
              <a:ext cx="6700" cy="15925"/>
            </a:xfrm>
            <a:custGeom>
              <a:rect b="b" l="l" r="r" t="t"/>
              <a:pathLst>
                <a:path extrusionOk="0" h="637" w="268">
                  <a:moveTo>
                    <a:pt x="124" y="1"/>
                  </a:moveTo>
                  <a:cubicBezTo>
                    <a:pt x="62" y="1"/>
                    <a:pt x="1" y="144"/>
                    <a:pt x="1" y="329"/>
                  </a:cubicBezTo>
                  <a:cubicBezTo>
                    <a:pt x="1" y="493"/>
                    <a:pt x="62" y="636"/>
                    <a:pt x="124" y="636"/>
                  </a:cubicBezTo>
                  <a:cubicBezTo>
                    <a:pt x="206" y="636"/>
                    <a:pt x="267" y="493"/>
                    <a:pt x="267" y="329"/>
                  </a:cubicBezTo>
                  <a:cubicBezTo>
                    <a:pt x="267" y="144"/>
                    <a:pt x="206" y="1"/>
                    <a:pt x="12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7"/>
            <p:cNvSpPr/>
            <p:nvPr/>
          </p:nvSpPr>
          <p:spPr>
            <a:xfrm>
              <a:off x="3901225" y="1635050"/>
              <a:ext cx="16425" cy="9975"/>
            </a:xfrm>
            <a:custGeom>
              <a:rect b="b" l="l" r="r" t="t"/>
              <a:pathLst>
                <a:path extrusionOk="0" h="399" w="657">
                  <a:moveTo>
                    <a:pt x="518" y="0"/>
                  </a:moveTo>
                  <a:cubicBezTo>
                    <a:pt x="446" y="0"/>
                    <a:pt x="346" y="28"/>
                    <a:pt x="247" y="77"/>
                  </a:cubicBezTo>
                  <a:cubicBezTo>
                    <a:pt x="103" y="180"/>
                    <a:pt x="1" y="303"/>
                    <a:pt x="21" y="364"/>
                  </a:cubicBezTo>
                  <a:cubicBezTo>
                    <a:pt x="37" y="387"/>
                    <a:pt x="69" y="399"/>
                    <a:pt x="113" y="399"/>
                  </a:cubicBezTo>
                  <a:cubicBezTo>
                    <a:pt x="185" y="399"/>
                    <a:pt x="288" y="367"/>
                    <a:pt x="390" y="303"/>
                  </a:cubicBezTo>
                  <a:cubicBezTo>
                    <a:pt x="554" y="221"/>
                    <a:pt x="657" y="98"/>
                    <a:pt x="616" y="36"/>
                  </a:cubicBezTo>
                  <a:cubicBezTo>
                    <a:pt x="600" y="12"/>
                    <a:pt x="564" y="0"/>
                    <a:pt x="51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7"/>
            <p:cNvSpPr/>
            <p:nvPr/>
          </p:nvSpPr>
          <p:spPr>
            <a:xfrm>
              <a:off x="3920200" y="1616575"/>
              <a:ext cx="15400" cy="11300"/>
            </a:xfrm>
            <a:custGeom>
              <a:rect b="b" l="l" r="r" t="t"/>
              <a:pathLst>
                <a:path extrusionOk="0" h="452" w="616">
                  <a:moveTo>
                    <a:pt x="95" y="1"/>
                  </a:moveTo>
                  <a:cubicBezTo>
                    <a:pt x="71" y="1"/>
                    <a:pt x="52" y="6"/>
                    <a:pt x="41" y="17"/>
                  </a:cubicBezTo>
                  <a:cubicBezTo>
                    <a:pt x="0" y="78"/>
                    <a:pt x="82" y="222"/>
                    <a:pt x="226" y="324"/>
                  </a:cubicBezTo>
                  <a:cubicBezTo>
                    <a:pt x="330" y="398"/>
                    <a:pt x="445" y="451"/>
                    <a:pt x="516" y="451"/>
                  </a:cubicBezTo>
                  <a:cubicBezTo>
                    <a:pt x="543" y="451"/>
                    <a:pt x="563" y="444"/>
                    <a:pt x="575" y="427"/>
                  </a:cubicBezTo>
                  <a:cubicBezTo>
                    <a:pt x="616" y="365"/>
                    <a:pt x="534" y="242"/>
                    <a:pt x="390" y="119"/>
                  </a:cubicBezTo>
                  <a:cubicBezTo>
                    <a:pt x="284" y="43"/>
                    <a:pt x="166" y="1"/>
                    <a:pt x="9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7"/>
            <p:cNvSpPr/>
            <p:nvPr/>
          </p:nvSpPr>
          <p:spPr>
            <a:xfrm>
              <a:off x="3933025" y="1592375"/>
              <a:ext cx="6675" cy="16425"/>
            </a:xfrm>
            <a:custGeom>
              <a:rect b="b" l="l" r="r" t="t"/>
              <a:pathLst>
                <a:path extrusionOk="0" h="657" w="267">
                  <a:moveTo>
                    <a:pt x="123" y="0"/>
                  </a:moveTo>
                  <a:cubicBezTo>
                    <a:pt x="62" y="0"/>
                    <a:pt x="0" y="164"/>
                    <a:pt x="0" y="328"/>
                  </a:cubicBezTo>
                  <a:cubicBezTo>
                    <a:pt x="0" y="513"/>
                    <a:pt x="62" y="657"/>
                    <a:pt x="123" y="657"/>
                  </a:cubicBezTo>
                  <a:cubicBezTo>
                    <a:pt x="205" y="657"/>
                    <a:pt x="267" y="513"/>
                    <a:pt x="267" y="328"/>
                  </a:cubicBezTo>
                  <a:cubicBezTo>
                    <a:pt x="267" y="164"/>
                    <a:pt x="205" y="0"/>
                    <a:pt x="12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7"/>
            <p:cNvSpPr/>
            <p:nvPr/>
          </p:nvSpPr>
          <p:spPr>
            <a:xfrm>
              <a:off x="3923275" y="1571125"/>
              <a:ext cx="16425" cy="9875"/>
            </a:xfrm>
            <a:custGeom>
              <a:rect b="b" l="l" r="r" t="t"/>
              <a:pathLst>
                <a:path extrusionOk="0" h="395" w="657">
                  <a:moveTo>
                    <a:pt x="538" y="1"/>
                  </a:moveTo>
                  <a:cubicBezTo>
                    <a:pt x="465" y="1"/>
                    <a:pt x="356" y="37"/>
                    <a:pt x="247" y="92"/>
                  </a:cubicBezTo>
                  <a:cubicBezTo>
                    <a:pt x="103" y="174"/>
                    <a:pt x="0" y="297"/>
                    <a:pt x="21" y="358"/>
                  </a:cubicBezTo>
                  <a:cubicBezTo>
                    <a:pt x="37" y="383"/>
                    <a:pt x="72" y="394"/>
                    <a:pt x="119" y="394"/>
                  </a:cubicBezTo>
                  <a:cubicBezTo>
                    <a:pt x="191" y="394"/>
                    <a:pt x="291" y="367"/>
                    <a:pt x="390" y="317"/>
                  </a:cubicBezTo>
                  <a:cubicBezTo>
                    <a:pt x="554" y="215"/>
                    <a:pt x="657" y="92"/>
                    <a:pt x="616" y="30"/>
                  </a:cubicBezTo>
                  <a:cubicBezTo>
                    <a:pt x="602" y="10"/>
                    <a:pt x="575" y="1"/>
                    <a:pt x="53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7"/>
            <p:cNvSpPr/>
            <p:nvPr/>
          </p:nvSpPr>
          <p:spPr>
            <a:xfrm>
              <a:off x="3910450" y="1549950"/>
              <a:ext cx="15400" cy="11275"/>
            </a:xfrm>
            <a:custGeom>
              <a:rect b="b" l="l" r="r" t="t"/>
              <a:pathLst>
                <a:path extrusionOk="0" h="451" w="616">
                  <a:moveTo>
                    <a:pt x="93" y="0"/>
                  </a:moveTo>
                  <a:cubicBezTo>
                    <a:pt x="70" y="0"/>
                    <a:pt x="52" y="5"/>
                    <a:pt x="42" y="16"/>
                  </a:cubicBezTo>
                  <a:cubicBezTo>
                    <a:pt x="1" y="78"/>
                    <a:pt x="62" y="201"/>
                    <a:pt x="226" y="324"/>
                  </a:cubicBezTo>
                  <a:cubicBezTo>
                    <a:pt x="330" y="398"/>
                    <a:pt x="434" y="451"/>
                    <a:pt x="499" y="451"/>
                  </a:cubicBezTo>
                  <a:cubicBezTo>
                    <a:pt x="524" y="451"/>
                    <a:pt x="543" y="443"/>
                    <a:pt x="554" y="426"/>
                  </a:cubicBezTo>
                  <a:cubicBezTo>
                    <a:pt x="616" y="365"/>
                    <a:pt x="534" y="242"/>
                    <a:pt x="390" y="119"/>
                  </a:cubicBezTo>
                  <a:cubicBezTo>
                    <a:pt x="269" y="43"/>
                    <a:pt x="158" y="0"/>
                    <a:pt x="93"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7"/>
            <p:cNvSpPr/>
            <p:nvPr/>
          </p:nvSpPr>
          <p:spPr>
            <a:xfrm>
              <a:off x="3885850" y="1532400"/>
              <a:ext cx="6700" cy="16425"/>
            </a:xfrm>
            <a:custGeom>
              <a:rect b="b" l="l" r="r" t="t"/>
              <a:pathLst>
                <a:path extrusionOk="0" h="657" w="268">
                  <a:moveTo>
                    <a:pt x="124" y="0"/>
                  </a:moveTo>
                  <a:cubicBezTo>
                    <a:pt x="62" y="0"/>
                    <a:pt x="1" y="144"/>
                    <a:pt x="1" y="328"/>
                  </a:cubicBezTo>
                  <a:cubicBezTo>
                    <a:pt x="1" y="513"/>
                    <a:pt x="62" y="657"/>
                    <a:pt x="124" y="657"/>
                  </a:cubicBezTo>
                  <a:cubicBezTo>
                    <a:pt x="206" y="657"/>
                    <a:pt x="267" y="513"/>
                    <a:pt x="267" y="328"/>
                  </a:cubicBezTo>
                  <a:cubicBezTo>
                    <a:pt x="267" y="144"/>
                    <a:pt x="206" y="0"/>
                    <a:pt x="12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7"/>
            <p:cNvSpPr/>
            <p:nvPr/>
          </p:nvSpPr>
          <p:spPr>
            <a:xfrm>
              <a:off x="3853050" y="1534600"/>
              <a:ext cx="16425" cy="9975"/>
            </a:xfrm>
            <a:custGeom>
              <a:rect b="b" l="l" r="r" t="t"/>
              <a:pathLst>
                <a:path extrusionOk="0" h="399" w="657">
                  <a:moveTo>
                    <a:pt x="544" y="1"/>
                  </a:moveTo>
                  <a:cubicBezTo>
                    <a:pt x="472" y="1"/>
                    <a:pt x="369" y="33"/>
                    <a:pt x="267" y="97"/>
                  </a:cubicBezTo>
                  <a:cubicBezTo>
                    <a:pt x="103" y="179"/>
                    <a:pt x="0" y="302"/>
                    <a:pt x="41" y="363"/>
                  </a:cubicBezTo>
                  <a:cubicBezTo>
                    <a:pt x="57" y="387"/>
                    <a:pt x="89" y="398"/>
                    <a:pt x="133" y="398"/>
                  </a:cubicBezTo>
                  <a:cubicBezTo>
                    <a:pt x="205" y="398"/>
                    <a:pt x="308" y="366"/>
                    <a:pt x="410" y="302"/>
                  </a:cubicBezTo>
                  <a:cubicBezTo>
                    <a:pt x="554" y="220"/>
                    <a:pt x="657" y="97"/>
                    <a:pt x="636" y="35"/>
                  </a:cubicBezTo>
                  <a:cubicBezTo>
                    <a:pt x="621" y="12"/>
                    <a:pt x="588" y="1"/>
                    <a:pt x="544"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7"/>
            <p:cNvSpPr/>
            <p:nvPr/>
          </p:nvSpPr>
          <p:spPr>
            <a:xfrm>
              <a:off x="3619800" y="1588425"/>
              <a:ext cx="142025" cy="142525"/>
            </a:xfrm>
            <a:custGeom>
              <a:rect b="b" l="l" r="r" t="t"/>
              <a:pathLst>
                <a:path extrusionOk="0" h="5701" w="5681">
                  <a:moveTo>
                    <a:pt x="1833" y="0"/>
                  </a:moveTo>
                  <a:cubicBezTo>
                    <a:pt x="1008" y="0"/>
                    <a:pt x="365" y="315"/>
                    <a:pt x="226" y="938"/>
                  </a:cubicBezTo>
                  <a:cubicBezTo>
                    <a:pt x="1" y="1860"/>
                    <a:pt x="883" y="2393"/>
                    <a:pt x="1826" y="2537"/>
                  </a:cubicBezTo>
                  <a:cubicBezTo>
                    <a:pt x="2748" y="2660"/>
                    <a:pt x="3015" y="3337"/>
                    <a:pt x="3097" y="4075"/>
                  </a:cubicBezTo>
                  <a:cubicBezTo>
                    <a:pt x="3167" y="4691"/>
                    <a:pt x="3374" y="5701"/>
                    <a:pt x="4210" y="5701"/>
                  </a:cubicBezTo>
                  <a:cubicBezTo>
                    <a:pt x="4348" y="5701"/>
                    <a:pt x="4502" y="5673"/>
                    <a:pt x="4676" y="5613"/>
                  </a:cubicBezTo>
                  <a:cubicBezTo>
                    <a:pt x="5065" y="5490"/>
                    <a:pt x="5681" y="4813"/>
                    <a:pt x="5558" y="3255"/>
                  </a:cubicBezTo>
                  <a:cubicBezTo>
                    <a:pt x="5455" y="1676"/>
                    <a:pt x="4471" y="671"/>
                    <a:pt x="3118" y="220"/>
                  </a:cubicBezTo>
                  <a:cubicBezTo>
                    <a:pt x="2671" y="73"/>
                    <a:pt x="2231" y="0"/>
                    <a:pt x="183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7"/>
            <p:cNvSpPr/>
            <p:nvPr/>
          </p:nvSpPr>
          <p:spPr>
            <a:xfrm>
              <a:off x="3639800" y="1600925"/>
              <a:ext cx="108700" cy="108975"/>
            </a:xfrm>
            <a:custGeom>
              <a:rect b="b" l="l" r="r" t="t"/>
              <a:pathLst>
                <a:path extrusionOk="0" h="4359" w="4348">
                  <a:moveTo>
                    <a:pt x="1399" y="0"/>
                  </a:moveTo>
                  <a:cubicBezTo>
                    <a:pt x="775" y="0"/>
                    <a:pt x="289" y="242"/>
                    <a:pt x="165" y="725"/>
                  </a:cubicBezTo>
                  <a:cubicBezTo>
                    <a:pt x="1" y="1422"/>
                    <a:pt x="677" y="1832"/>
                    <a:pt x="1395" y="1934"/>
                  </a:cubicBezTo>
                  <a:cubicBezTo>
                    <a:pt x="2112" y="2037"/>
                    <a:pt x="2318" y="2550"/>
                    <a:pt x="2379" y="3103"/>
                  </a:cubicBezTo>
                  <a:cubicBezTo>
                    <a:pt x="2432" y="3579"/>
                    <a:pt x="2591" y="4359"/>
                    <a:pt x="3222" y="4359"/>
                  </a:cubicBezTo>
                  <a:cubicBezTo>
                    <a:pt x="3324" y="4359"/>
                    <a:pt x="3439" y="4338"/>
                    <a:pt x="3568" y="4292"/>
                  </a:cubicBezTo>
                  <a:cubicBezTo>
                    <a:pt x="3876" y="4190"/>
                    <a:pt x="4347" y="3677"/>
                    <a:pt x="4265" y="2488"/>
                  </a:cubicBezTo>
                  <a:cubicBezTo>
                    <a:pt x="4183" y="1278"/>
                    <a:pt x="3425" y="520"/>
                    <a:pt x="2379" y="171"/>
                  </a:cubicBezTo>
                  <a:cubicBezTo>
                    <a:pt x="2037" y="57"/>
                    <a:pt x="1702" y="0"/>
                    <a:pt x="139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7"/>
            <p:cNvSpPr/>
            <p:nvPr/>
          </p:nvSpPr>
          <p:spPr>
            <a:xfrm>
              <a:off x="3757200" y="1910900"/>
              <a:ext cx="177900" cy="98125"/>
            </a:xfrm>
            <a:custGeom>
              <a:rect b="b" l="l" r="r" t="t"/>
              <a:pathLst>
                <a:path extrusionOk="0" h="3925" w="7116">
                  <a:moveTo>
                    <a:pt x="1076" y="1"/>
                  </a:moveTo>
                  <a:cubicBezTo>
                    <a:pt x="769" y="1"/>
                    <a:pt x="469" y="156"/>
                    <a:pt x="226" y="587"/>
                  </a:cubicBezTo>
                  <a:cubicBezTo>
                    <a:pt x="21" y="956"/>
                    <a:pt x="0" y="1858"/>
                    <a:pt x="1128" y="2945"/>
                  </a:cubicBezTo>
                  <a:cubicBezTo>
                    <a:pt x="1818" y="3623"/>
                    <a:pt x="2616" y="3924"/>
                    <a:pt x="3432" y="3924"/>
                  </a:cubicBezTo>
                  <a:cubicBezTo>
                    <a:pt x="3949" y="3924"/>
                    <a:pt x="4474" y="3803"/>
                    <a:pt x="4983" y="3581"/>
                  </a:cubicBezTo>
                  <a:cubicBezTo>
                    <a:pt x="6295" y="3007"/>
                    <a:pt x="7115" y="1961"/>
                    <a:pt x="6664" y="1120"/>
                  </a:cubicBezTo>
                  <a:cubicBezTo>
                    <a:pt x="6445" y="713"/>
                    <a:pt x="6091" y="551"/>
                    <a:pt x="5696" y="551"/>
                  </a:cubicBezTo>
                  <a:cubicBezTo>
                    <a:pt x="5276" y="551"/>
                    <a:pt x="4810" y="733"/>
                    <a:pt x="4409" y="997"/>
                  </a:cubicBezTo>
                  <a:cubicBezTo>
                    <a:pt x="4130" y="1181"/>
                    <a:pt x="3866" y="1257"/>
                    <a:pt x="3618" y="1257"/>
                  </a:cubicBezTo>
                  <a:cubicBezTo>
                    <a:pt x="3173" y="1257"/>
                    <a:pt x="2775" y="1013"/>
                    <a:pt x="2420" y="710"/>
                  </a:cubicBezTo>
                  <a:cubicBezTo>
                    <a:pt x="2090" y="406"/>
                    <a:pt x="1573" y="1"/>
                    <a:pt x="1076"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7"/>
            <p:cNvSpPr/>
            <p:nvPr/>
          </p:nvSpPr>
          <p:spPr>
            <a:xfrm>
              <a:off x="3777700" y="1924950"/>
              <a:ext cx="135850" cy="74850"/>
            </a:xfrm>
            <a:custGeom>
              <a:rect b="b" l="l" r="r" t="t"/>
              <a:pathLst>
                <a:path extrusionOk="0" h="2994" w="5434">
                  <a:moveTo>
                    <a:pt x="813" y="1"/>
                  </a:moveTo>
                  <a:cubicBezTo>
                    <a:pt x="579" y="1"/>
                    <a:pt x="351" y="116"/>
                    <a:pt x="164" y="435"/>
                  </a:cubicBezTo>
                  <a:cubicBezTo>
                    <a:pt x="21" y="722"/>
                    <a:pt x="0" y="1419"/>
                    <a:pt x="861" y="2260"/>
                  </a:cubicBezTo>
                  <a:cubicBezTo>
                    <a:pt x="1385" y="2771"/>
                    <a:pt x="1991" y="2994"/>
                    <a:pt x="2612" y="2994"/>
                  </a:cubicBezTo>
                  <a:cubicBezTo>
                    <a:pt x="3013" y="2994"/>
                    <a:pt x="3420" y="2901"/>
                    <a:pt x="3814" y="2732"/>
                  </a:cubicBezTo>
                  <a:cubicBezTo>
                    <a:pt x="4819" y="2301"/>
                    <a:pt x="5434" y="1501"/>
                    <a:pt x="5085" y="845"/>
                  </a:cubicBezTo>
                  <a:cubicBezTo>
                    <a:pt x="4926" y="537"/>
                    <a:pt x="4656" y="412"/>
                    <a:pt x="4352" y="412"/>
                  </a:cubicBezTo>
                  <a:cubicBezTo>
                    <a:pt x="4029" y="412"/>
                    <a:pt x="3669" y="552"/>
                    <a:pt x="3363" y="763"/>
                  </a:cubicBezTo>
                  <a:cubicBezTo>
                    <a:pt x="3150" y="903"/>
                    <a:pt x="2950" y="961"/>
                    <a:pt x="2762" y="961"/>
                  </a:cubicBezTo>
                  <a:cubicBezTo>
                    <a:pt x="2424" y="961"/>
                    <a:pt x="2122" y="775"/>
                    <a:pt x="1846" y="538"/>
                  </a:cubicBezTo>
                  <a:cubicBezTo>
                    <a:pt x="1591" y="309"/>
                    <a:pt x="1195" y="1"/>
                    <a:pt x="81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8" name="Google Shape;1668;p17"/>
          <p:cNvGrpSpPr/>
          <p:nvPr/>
        </p:nvGrpSpPr>
        <p:grpSpPr>
          <a:xfrm rot="-4500156">
            <a:off x="6453802" y="3863969"/>
            <a:ext cx="1055779" cy="1040080"/>
            <a:chOff x="4282100" y="1437975"/>
            <a:chExt cx="539300" cy="531300"/>
          </a:xfrm>
        </p:grpSpPr>
        <p:sp>
          <p:nvSpPr>
            <p:cNvPr id="1669" name="Google Shape;1669;p17"/>
            <p:cNvSpPr/>
            <p:nvPr/>
          </p:nvSpPr>
          <p:spPr>
            <a:xfrm>
              <a:off x="4282100" y="1437975"/>
              <a:ext cx="539300" cy="531300"/>
            </a:xfrm>
            <a:custGeom>
              <a:rect b="b" l="l" r="r" t="t"/>
              <a:pathLst>
                <a:path extrusionOk="0" h="21252" w="21572">
                  <a:moveTo>
                    <a:pt x="10781" y="0"/>
                  </a:moveTo>
                  <a:cubicBezTo>
                    <a:pt x="10681" y="0"/>
                    <a:pt x="10580" y="2"/>
                    <a:pt x="10478" y="5"/>
                  </a:cubicBezTo>
                  <a:cubicBezTo>
                    <a:pt x="4614" y="169"/>
                    <a:pt x="1" y="5069"/>
                    <a:pt x="165" y="10933"/>
                  </a:cubicBezTo>
                  <a:cubicBezTo>
                    <a:pt x="326" y="16696"/>
                    <a:pt x="5061" y="21251"/>
                    <a:pt x="10790" y="21251"/>
                  </a:cubicBezTo>
                  <a:cubicBezTo>
                    <a:pt x="10891" y="21251"/>
                    <a:pt x="10992" y="21250"/>
                    <a:pt x="11094" y="21247"/>
                  </a:cubicBezTo>
                  <a:cubicBezTo>
                    <a:pt x="16958" y="21083"/>
                    <a:pt x="21571" y="16182"/>
                    <a:pt x="21407" y="10318"/>
                  </a:cubicBezTo>
                  <a:cubicBezTo>
                    <a:pt x="21246" y="4555"/>
                    <a:pt x="16511" y="0"/>
                    <a:pt x="107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7"/>
            <p:cNvSpPr/>
            <p:nvPr/>
          </p:nvSpPr>
          <p:spPr>
            <a:xfrm>
              <a:off x="4356950" y="1594425"/>
              <a:ext cx="172250" cy="172775"/>
            </a:xfrm>
            <a:custGeom>
              <a:rect b="b" l="l" r="r" t="t"/>
              <a:pathLst>
                <a:path extrusionOk="0" h="6911" w="689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7"/>
            <p:cNvSpPr/>
            <p:nvPr/>
          </p:nvSpPr>
          <p:spPr>
            <a:xfrm>
              <a:off x="4407175" y="1646200"/>
              <a:ext cx="20525" cy="22075"/>
            </a:xfrm>
            <a:custGeom>
              <a:rect b="b" l="l" r="r" t="t"/>
              <a:pathLst>
                <a:path extrusionOk="0" h="883" w="821">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7"/>
            <p:cNvSpPr/>
            <p:nvPr/>
          </p:nvSpPr>
          <p:spPr>
            <a:xfrm>
              <a:off x="4438450" y="1635675"/>
              <a:ext cx="16425" cy="14175"/>
            </a:xfrm>
            <a:custGeom>
              <a:rect b="b" l="l" r="r" t="t"/>
              <a:pathLst>
                <a:path extrusionOk="0" h="567" w="657">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7"/>
            <p:cNvSpPr/>
            <p:nvPr/>
          </p:nvSpPr>
          <p:spPr>
            <a:xfrm>
              <a:off x="4440500" y="1658375"/>
              <a:ext cx="10800" cy="11175"/>
            </a:xfrm>
            <a:custGeom>
              <a:rect b="b" l="l" r="r" t="t"/>
              <a:pathLst>
                <a:path extrusionOk="0" h="447" w="432">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7"/>
            <p:cNvSpPr/>
            <p:nvPr/>
          </p:nvSpPr>
          <p:spPr>
            <a:xfrm>
              <a:off x="4406675" y="1677850"/>
              <a:ext cx="10775" cy="11200"/>
            </a:xfrm>
            <a:custGeom>
              <a:rect b="b" l="l" r="r" t="t"/>
              <a:pathLst>
                <a:path extrusionOk="0" h="448" w="431">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7"/>
            <p:cNvSpPr/>
            <p:nvPr/>
          </p:nvSpPr>
          <p:spPr>
            <a:xfrm>
              <a:off x="4458450" y="1652850"/>
              <a:ext cx="20525" cy="22075"/>
            </a:xfrm>
            <a:custGeom>
              <a:rect b="b" l="l" r="r" t="t"/>
              <a:pathLst>
                <a:path extrusionOk="0" h="883" w="821">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7"/>
            <p:cNvSpPr/>
            <p:nvPr/>
          </p:nvSpPr>
          <p:spPr>
            <a:xfrm>
              <a:off x="4429725" y="1676350"/>
              <a:ext cx="16950" cy="14500"/>
            </a:xfrm>
            <a:custGeom>
              <a:rect b="b" l="l" r="r" t="t"/>
              <a:pathLst>
                <a:path extrusionOk="0" h="580" w="678">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7"/>
            <p:cNvSpPr/>
            <p:nvPr/>
          </p:nvSpPr>
          <p:spPr>
            <a:xfrm>
              <a:off x="4463050" y="1683525"/>
              <a:ext cx="16425" cy="14525"/>
            </a:xfrm>
            <a:custGeom>
              <a:rect b="b" l="l" r="r" t="t"/>
              <a:pathLst>
                <a:path extrusionOk="0" h="581" w="657">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7"/>
            <p:cNvSpPr/>
            <p:nvPr/>
          </p:nvSpPr>
          <p:spPr>
            <a:xfrm>
              <a:off x="4443075" y="1695925"/>
              <a:ext cx="20525" cy="22050"/>
            </a:xfrm>
            <a:custGeom>
              <a:rect b="b" l="l" r="r" t="t"/>
              <a:pathLst>
                <a:path extrusionOk="0" h="882" w="821">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7"/>
            <p:cNvSpPr/>
            <p:nvPr/>
          </p:nvSpPr>
          <p:spPr>
            <a:xfrm>
              <a:off x="4420000" y="1698350"/>
              <a:ext cx="10775" cy="11200"/>
            </a:xfrm>
            <a:custGeom>
              <a:rect b="b" l="l" r="r" t="t"/>
              <a:pathLst>
                <a:path extrusionOk="0" h="448" w="431">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7"/>
            <p:cNvSpPr/>
            <p:nvPr/>
          </p:nvSpPr>
          <p:spPr>
            <a:xfrm>
              <a:off x="4486125" y="1771775"/>
              <a:ext cx="126625" cy="126650"/>
            </a:xfrm>
            <a:custGeom>
              <a:rect b="b" l="l" r="r" t="t"/>
              <a:pathLst>
                <a:path extrusionOk="0" h="5066" w="5065">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7"/>
            <p:cNvSpPr/>
            <p:nvPr/>
          </p:nvSpPr>
          <p:spPr>
            <a:xfrm>
              <a:off x="4523025" y="1809725"/>
              <a:ext cx="14900" cy="15900"/>
            </a:xfrm>
            <a:custGeom>
              <a:rect b="b" l="l" r="r" t="t"/>
              <a:pathLst>
                <a:path extrusionOk="0" h="636" w="596">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7"/>
            <p:cNvSpPr/>
            <p:nvPr/>
          </p:nvSpPr>
          <p:spPr>
            <a:xfrm>
              <a:off x="4546100" y="1801925"/>
              <a:ext cx="12325" cy="10425"/>
            </a:xfrm>
            <a:custGeom>
              <a:rect b="b" l="l" r="r" t="t"/>
              <a:pathLst>
                <a:path extrusionOk="0" h="417" w="493">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7"/>
            <p:cNvSpPr/>
            <p:nvPr/>
          </p:nvSpPr>
          <p:spPr>
            <a:xfrm>
              <a:off x="4547625" y="1818750"/>
              <a:ext cx="7725" cy="8050"/>
            </a:xfrm>
            <a:custGeom>
              <a:rect b="b" l="l" r="r" t="t"/>
              <a:pathLst>
                <a:path extrusionOk="0" h="322" w="309">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7"/>
            <p:cNvSpPr/>
            <p:nvPr/>
          </p:nvSpPr>
          <p:spPr>
            <a:xfrm>
              <a:off x="4522525" y="1833100"/>
              <a:ext cx="8225" cy="8050"/>
            </a:xfrm>
            <a:custGeom>
              <a:rect b="b" l="l" r="r" t="t"/>
              <a:pathLst>
                <a:path extrusionOk="0" h="322" w="329">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7"/>
            <p:cNvSpPr/>
            <p:nvPr/>
          </p:nvSpPr>
          <p:spPr>
            <a:xfrm>
              <a:off x="4560975" y="1814850"/>
              <a:ext cx="14875" cy="15900"/>
            </a:xfrm>
            <a:custGeom>
              <a:rect b="b" l="l" r="r" t="t"/>
              <a:pathLst>
                <a:path extrusionOk="0" h="636" w="595">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7"/>
            <p:cNvSpPr/>
            <p:nvPr/>
          </p:nvSpPr>
          <p:spPr>
            <a:xfrm>
              <a:off x="4539950" y="1832150"/>
              <a:ext cx="12325" cy="10450"/>
            </a:xfrm>
            <a:custGeom>
              <a:rect b="b" l="l" r="r" t="t"/>
              <a:pathLst>
                <a:path extrusionOk="0" h="418" w="493">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7"/>
            <p:cNvSpPr/>
            <p:nvPr/>
          </p:nvSpPr>
          <p:spPr>
            <a:xfrm>
              <a:off x="4564050" y="1837275"/>
              <a:ext cx="12325" cy="10450"/>
            </a:xfrm>
            <a:custGeom>
              <a:rect b="b" l="l" r="r" t="t"/>
              <a:pathLst>
                <a:path extrusionOk="0" h="418" w="493">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7"/>
            <p:cNvSpPr/>
            <p:nvPr/>
          </p:nvSpPr>
          <p:spPr>
            <a:xfrm>
              <a:off x="4549175" y="1846125"/>
              <a:ext cx="14900" cy="15900"/>
            </a:xfrm>
            <a:custGeom>
              <a:rect b="b" l="l" r="r" t="t"/>
              <a:pathLst>
                <a:path extrusionOk="0" h="636" w="596">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7"/>
            <p:cNvSpPr/>
            <p:nvPr/>
          </p:nvSpPr>
          <p:spPr>
            <a:xfrm>
              <a:off x="4532250" y="1847975"/>
              <a:ext cx="8225" cy="8025"/>
            </a:xfrm>
            <a:custGeom>
              <a:rect b="b" l="l" r="r" t="t"/>
              <a:pathLst>
                <a:path extrusionOk="0" h="321" w="329">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7"/>
            <p:cNvSpPr/>
            <p:nvPr/>
          </p:nvSpPr>
          <p:spPr>
            <a:xfrm>
              <a:off x="4549675" y="1576425"/>
              <a:ext cx="199450" cy="198025"/>
            </a:xfrm>
            <a:custGeom>
              <a:rect b="b" l="l" r="r" t="t"/>
              <a:pathLst>
                <a:path extrusionOk="0" h="7921" w="7978">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7"/>
            <p:cNvSpPr/>
            <p:nvPr/>
          </p:nvSpPr>
          <p:spPr>
            <a:xfrm>
              <a:off x="4610675" y="1631825"/>
              <a:ext cx="25150" cy="25200"/>
            </a:xfrm>
            <a:custGeom>
              <a:rect b="b" l="l" r="r" t="t"/>
              <a:pathLst>
                <a:path extrusionOk="0" h="1008" w="1006">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7"/>
            <p:cNvSpPr/>
            <p:nvPr/>
          </p:nvSpPr>
          <p:spPr>
            <a:xfrm>
              <a:off x="4650150" y="1623650"/>
              <a:ext cx="18475" cy="16975"/>
            </a:xfrm>
            <a:custGeom>
              <a:rect b="b" l="l" r="r" t="t"/>
              <a:pathLst>
                <a:path extrusionOk="0" h="679" w="739">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7"/>
            <p:cNvSpPr/>
            <p:nvPr/>
          </p:nvSpPr>
          <p:spPr>
            <a:xfrm>
              <a:off x="4648625" y="1650200"/>
              <a:ext cx="12825" cy="13000"/>
            </a:xfrm>
            <a:custGeom>
              <a:rect b="b" l="l" r="r" t="t"/>
              <a:pathLst>
                <a:path extrusionOk="0" h="520" w="513">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7"/>
            <p:cNvSpPr/>
            <p:nvPr/>
          </p:nvSpPr>
          <p:spPr>
            <a:xfrm>
              <a:off x="4607100" y="1667625"/>
              <a:ext cx="12850" cy="13000"/>
            </a:xfrm>
            <a:custGeom>
              <a:rect b="b" l="l" r="r" t="t"/>
              <a:pathLst>
                <a:path extrusionOk="0" h="520" w="514">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7"/>
            <p:cNvSpPr/>
            <p:nvPr/>
          </p:nvSpPr>
          <p:spPr>
            <a:xfrm>
              <a:off x="4668600" y="1646700"/>
              <a:ext cx="25150" cy="25275"/>
            </a:xfrm>
            <a:custGeom>
              <a:rect b="b" l="l" r="r" t="t"/>
              <a:pathLst>
                <a:path extrusionOk="0" h="1011" w="1006">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7"/>
            <p:cNvSpPr/>
            <p:nvPr/>
          </p:nvSpPr>
          <p:spPr>
            <a:xfrm>
              <a:off x="4634275" y="1669275"/>
              <a:ext cx="18975" cy="16950"/>
            </a:xfrm>
            <a:custGeom>
              <a:rect b="b" l="l" r="r" t="t"/>
              <a:pathLst>
                <a:path extrusionOk="0" h="678" w="759">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7"/>
            <p:cNvSpPr/>
            <p:nvPr/>
          </p:nvSpPr>
          <p:spPr>
            <a:xfrm>
              <a:off x="4671175" y="1682525"/>
              <a:ext cx="18475" cy="16525"/>
            </a:xfrm>
            <a:custGeom>
              <a:rect b="b" l="l" r="r" t="t"/>
              <a:pathLst>
                <a:path extrusionOk="0" h="661" w="739">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7"/>
            <p:cNvSpPr/>
            <p:nvPr/>
          </p:nvSpPr>
          <p:spPr>
            <a:xfrm>
              <a:off x="4644525" y="1693800"/>
              <a:ext cx="25125" cy="25250"/>
            </a:xfrm>
            <a:custGeom>
              <a:rect b="b" l="l" r="r" t="t"/>
              <a:pathLst>
                <a:path extrusionOk="0" h="1010" w="1005">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7"/>
            <p:cNvSpPr/>
            <p:nvPr/>
          </p:nvSpPr>
          <p:spPr>
            <a:xfrm>
              <a:off x="4619400" y="1692750"/>
              <a:ext cx="12850" cy="13000"/>
            </a:xfrm>
            <a:custGeom>
              <a:rect b="b" l="l" r="r" t="t"/>
              <a:pathLst>
                <a:path extrusionOk="0" h="520" w="514">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0" name="Google Shape;1700;p17"/>
          <p:cNvSpPr/>
          <p:nvPr/>
        </p:nvSpPr>
        <p:spPr>
          <a:xfrm flipH="1">
            <a:off x="7995348" y="1605279"/>
            <a:ext cx="86680" cy="86680"/>
          </a:xfrm>
          <a:custGeom>
            <a:rect b="b" l="l" r="r" t="t"/>
            <a:pathLst>
              <a:path extrusionOk="0" h="2469" w="2469">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7"/>
          <p:cNvSpPr/>
          <p:nvPr/>
        </p:nvSpPr>
        <p:spPr>
          <a:xfrm flipH="1">
            <a:off x="4318341" y="1437967"/>
            <a:ext cx="45710" cy="45710"/>
          </a:xfrm>
          <a:custGeom>
            <a:rect b="b" l="l" r="r" t="t"/>
            <a:pathLst>
              <a:path extrusionOk="0" h="1302" w="1302">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7"/>
          <p:cNvSpPr/>
          <p:nvPr/>
        </p:nvSpPr>
        <p:spPr>
          <a:xfrm flipH="1">
            <a:off x="4034480" y="364100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
          <p:cNvSpPr txBox="1"/>
          <p:nvPr>
            <p:ph type="title"/>
          </p:nvPr>
        </p:nvSpPr>
        <p:spPr>
          <a:xfrm>
            <a:off x="720000" y="539400"/>
            <a:ext cx="7704000" cy="55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Parameters</a:t>
            </a:r>
            <a:endParaRPr/>
          </a:p>
        </p:txBody>
      </p:sp>
      <p:sp>
        <p:nvSpPr>
          <p:cNvPr id="1708" name="Google Shape;1708;p2"/>
          <p:cNvSpPr txBox="1"/>
          <p:nvPr/>
        </p:nvSpPr>
        <p:spPr>
          <a:xfrm>
            <a:off x="720000" y="1256250"/>
            <a:ext cx="7704000" cy="34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Inter"/>
                <a:ea typeface="Inter"/>
                <a:cs typeface="Inter"/>
                <a:sym typeface="Inter"/>
              </a:rPr>
              <a:t>The following are the parameters we took into account for the elaboration of this project</a:t>
            </a:r>
            <a:endParaRPr b="1" i="0" sz="1200" u="none" cap="none" strike="noStrike">
              <a:solidFill>
                <a:schemeClr val="dk1"/>
              </a:solidFill>
              <a:latin typeface="Inter"/>
              <a:ea typeface="Inter"/>
              <a:cs typeface="Inter"/>
              <a:sym typeface="Inter"/>
            </a:endParaRPr>
          </a:p>
        </p:txBody>
      </p:sp>
      <p:graphicFrame>
        <p:nvGraphicFramePr>
          <p:cNvPr id="1709" name="Google Shape;1709;p2"/>
          <p:cNvGraphicFramePr/>
          <p:nvPr/>
        </p:nvGraphicFramePr>
        <p:xfrm>
          <a:off x="816625" y="1826475"/>
          <a:ext cx="3000000" cy="3000000"/>
        </p:xfrm>
        <a:graphic>
          <a:graphicData uri="http://schemas.openxmlformats.org/drawingml/2006/table">
            <a:tbl>
              <a:tblPr>
                <a:noFill/>
                <a:tableStyleId>{2D68AD04-CA8D-4251-BDE5-5901FD7746E2}</a:tableStyleId>
              </a:tblPr>
              <a:tblGrid>
                <a:gridCol w="1730600"/>
                <a:gridCol w="1972600"/>
                <a:gridCol w="2000400"/>
                <a:gridCol w="2000400"/>
              </a:tblGrid>
              <a:tr h="349600">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Inter"/>
                          <a:ea typeface="Inter"/>
                          <a:cs typeface="Inter"/>
                          <a:sym typeface="Inter"/>
                        </a:rPr>
                        <a:t>Demographics</a:t>
                      </a:r>
                      <a:endParaRPr b="1"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b="1" lang="en" sz="1000">
                          <a:solidFill>
                            <a:schemeClr val="dk1"/>
                          </a:solidFill>
                          <a:latin typeface="Inter"/>
                          <a:ea typeface="Inter"/>
                          <a:cs typeface="Inter"/>
                          <a:sym typeface="Inter"/>
                        </a:rPr>
                        <a:t>Treatment Specifics</a:t>
                      </a:r>
                      <a:endParaRPr b="1"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gridSpan="2">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Morbidities</a:t>
                      </a:r>
                      <a:endParaRPr b="1"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r>
              <a:tr h="350500">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Inter"/>
                          <a:ea typeface="Inter"/>
                          <a:cs typeface="Inter"/>
                          <a:sym typeface="Inter"/>
                        </a:rPr>
                        <a:t>City of </a:t>
                      </a:r>
                      <a:r>
                        <a:rPr lang="en" sz="1000">
                          <a:solidFill>
                            <a:schemeClr val="dk1"/>
                          </a:solidFill>
                          <a:latin typeface="Inter"/>
                          <a:ea typeface="Inter"/>
                          <a:cs typeface="Inter"/>
                          <a:sym typeface="Inter"/>
                        </a:rPr>
                        <a:t>treatment</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Lab results</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8D9D7"/>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Epoc</a:t>
                      </a:r>
                      <a:endParaRPr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Diabetes</a:t>
                      </a:r>
                      <a:endParaRPr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350500">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Inter"/>
                          <a:ea typeface="Inter"/>
                          <a:cs typeface="Inter"/>
                          <a:sym typeface="Inter"/>
                        </a:rPr>
                        <a:t>Gender</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Patient</a:t>
                      </a:r>
                      <a:r>
                        <a:rPr lang="en" sz="1000">
                          <a:solidFill>
                            <a:schemeClr val="dk1"/>
                          </a:solidFill>
                          <a:latin typeface="Inter"/>
                          <a:ea typeface="Inter"/>
                          <a:cs typeface="Inter"/>
                          <a:sym typeface="Inter"/>
                        </a:rPr>
                        <a:t> Classification</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8D9D7"/>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Asma</a:t>
                      </a:r>
                      <a:endParaRPr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Hypertension</a:t>
                      </a:r>
                      <a:endParaRPr sz="10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350500">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Inter"/>
                          <a:ea typeface="Inter"/>
                          <a:cs typeface="Inter"/>
                          <a:sym typeface="Inter"/>
                        </a:rPr>
                        <a:t>Pregnancy</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Hospital Category</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8D9D7"/>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CardioVascular Illness</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Obesity</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350500">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Inter"/>
                          <a:ea typeface="Inter"/>
                          <a:cs typeface="Inter"/>
                          <a:sym typeface="Inter"/>
                        </a:rPr>
                        <a:t>Age</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Intubated Pacients</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8D9D7"/>
                    </a:solidFill>
                  </a:tcPr>
                </a:tc>
                <a:tc>
                  <a:txBody>
                    <a:bodyPr/>
                    <a:lstStyle/>
                    <a:p>
                      <a:pPr indent="0" lvl="0" marL="0" marR="0" rtl="0" algn="l">
                        <a:lnSpc>
                          <a:spcPct val="100000"/>
                        </a:lnSpc>
                        <a:spcBef>
                          <a:spcPts val="0"/>
                        </a:spcBef>
                        <a:spcAft>
                          <a:spcPts val="0"/>
                        </a:spcAft>
                        <a:buNone/>
                      </a:pPr>
                      <a:r>
                        <a:rPr lang="en" sz="1000">
                          <a:solidFill>
                            <a:schemeClr val="dk1"/>
                          </a:solidFill>
                          <a:latin typeface="Inter"/>
                          <a:ea typeface="Inter"/>
                          <a:cs typeface="Inter"/>
                          <a:sym typeface="Inter"/>
                        </a:rPr>
                        <a:t>Chronic Kidney Disease</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bl>
          </a:graphicData>
        </a:graphic>
      </p:graphicFrame>
      <p:sp>
        <p:nvSpPr>
          <p:cNvPr id="1710" name="Google Shape;1710;p2"/>
          <p:cNvSpPr/>
          <p:nvPr/>
        </p:nvSpPr>
        <p:spPr>
          <a:xfrm flipH="1">
            <a:off x="1427696" y="1511390"/>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
          <p:cNvSpPr/>
          <p:nvPr/>
        </p:nvSpPr>
        <p:spPr>
          <a:xfrm flipH="1">
            <a:off x="7556818" y="1474931"/>
            <a:ext cx="44516" cy="45710"/>
          </a:xfrm>
          <a:custGeom>
            <a:rect b="b" l="l" r="r" t="t"/>
            <a:pathLst>
              <a:path extrusionOk="0" h="1302" w="1268">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cxnSp>
        <p:nvCxnSpPr>
          <p:cNvPr id="1716" name="Google Shape;1716;p24"/>
          <p:cNvCxnSpPr/>
          <p:nvPr/>
        </p:nvCxnSpPr>
        <p:spPr>
          <a:xfrm flipH="1" rot="10800000">
            <a:off x="2353675" y="3604500"/>
            <a:ext cx="965100" cy="1051800"/>
          </a:xfrm>
          <a:prstGeom prst="straightConnector1">
            <a:avLst/>
          </a:prstGeom>
          <a:noFill/>
          <a:ln cap="flat" cmpd="sng" w="28575">
            <a:solidFill>
              <a:schemeClr val="accent6"/>
            </a:solidFill>
            <a:prstDash val="dash"/>
            <a:round/>
            <a:headEnd len="sm" w="sm" type="none"/>
            <a:tailEnd len="sm" w="sm" type="none"/>
          </a:ln>
        </p:spPr>
      </p:cxnSp>
      <p:sp>
        <p:nvSpPr>
          <p:cNvPr id="1717" name="Google Shape;1717;p24"/>
          <p:cNvSpPr/>
          <p:nvPr/>
        </p:nvSpPr>
        <p:spPr>
          <a:xfrm>
            <a:off x="1560450" y="680325"/>
            <a:ext cx="1402500" cy="1402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4"/>
          <p:cNvSpPr txBox="1"/>
          <p:nvPr>
            <p:ph type="title"/>
          </p:nvPr>
        </p:nvSpPr>
        <p:spPr>
          <a:xfrm>
            <a:off x="3253475" y="748302"/>
            <a:ext cx="43182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Research</a:t>
            </a:r>
            <a:endParaRPr/>
          </a:p>
        </p:txBody>
      </p:sp>
      <p:sp>
        <p:nvSpPr>
          <p:cNvPr id="1719" name="Google Shape;1719;p24"/>
          <p:cNvSpPr txBox="1"/>
          <p:nvPr>
            <p:ph idx="2" type="title"/>
          </p:nvPr>
        </p:nvSpPr>
        <p:spPr>
          <a:xfrm>
            <a:off x="1560488" y="960675"/>
            <a:ext cx="1402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grpSp>
        <p:nvGrpSpPr>
          <p:cNvPr id="1720" name="Google Shape;1720;p24"/>
          <p:cNvGrpSpPr/>
          <p:nvPr/>
        </p:nvGrpSpPr>
        <p:grpSpPr>
          <a:xfrm>
            <a:off x="4130817" y="2799544"/>
            <a:ext cx="3752158" cy="3752158"/>
            <a:chOff x="3526000" y="2645275"/>
            <a:chExt cx="1488125" cy="1488125"/>
          </a:xfrm>
        </p:grpSpPr>
        <p:sp>
          <p:nvSpPr>
            <p:cNvPr id="1721" name="Google Shape;1721;p24"/>
            <p:cNvSpPr/>
            <p:nvPr/>
          </p:nvSpPr>
          <p:spPr>
            <a:xfrm>
              <a:off x="3526000" y="2645275"/>
              <a:ext cx="1488125" cy="1488125"/>
            </a:xfrm>
            <a:custGeom>
              <a:rect b="b" l="l" r="r" t="t"/>
              <a:pathLst>
                <a:path extrusionOk="0" h="59525" w="59525">
                  <a:moveTo>
                    <a:pt x="29773" y="0"/>
                  </a:moveTo>
                  <a:cubicBezTo>
                    <a:pt x="13328" y="0"/>
                    <a:pt x="1" y="13328"/>
                    <a:pt x="1" y="29752"/>
                  </a:cubicBezTo>
                  <a:cubicBezTo>
                    <a:pt x="1" y="46196"/>
                    <a:pt x="13328" y="59524"/>
                    <a:pt x="29773" y="59524"/>
                  </a:cubicBezTo>
                  <a:cubicBezTo>
                    <a:pt x="46197" y="59524"/>
                    <a:pt x="59525" y="46196"/>
                    <a:pt x="59525" y="29752"/>
                  </a:cubicBezTo>
                  <a:cubicBezTo>
                    <a:pt x="59525" y="13328"/>
                    <a:pt x="46197" y="0"/>
                    <a:pt x="29773"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4"/>
            <p:cNvSpPr/>
            <p:nvPr/>
          </p:nvSpPr>
          <p:spPr>
            <a:xfrm>
              <a:off x="3593675" y="2661150"/>
              <a:ext cx="1096500" cy="1472250"/>
            </a:xfrm>
            <a:custGeom>
              <a:rect b="b" l="l" r="r" t="t"/>
              <a:pathLst>
                <a:path extrusionOk="0" h="58890" w="43860">
                  <a:moveTo>
                    <a:pt x="20915" y="1"/>
                  </a:moveTo>
                  <a:cubicBezTo>
                    <a:pt x="11585" y="1949"/>
                    <a:pt x="3875" y="8264"/>
                    <a:pt x="0" y="16712"/>
                  </a:cubicBezTo>
                  <a:cubicBezTo>
                    <a:pt x="410" y="19172"/>
                    <a:pt x="656" y="22843"/>
                    <a:pt x="1292" y="24011"/>
                  </a:cubicBezTo>
                  <a:cubicBezTo>
                    <a:pt x="1989" y="25262"/>
                    <a:pt x="6480" y="28071"/>
                    <a:pt x="7361" y="30101"/>
                  </a:cubicBezTo>
                  <a:cubicBezTo>
                    <a:pt x="8243" y="32131"/>
                    <a:pt x="10150" y="34038"/>
                    <a:pt x="11544" y="35227"/>
                  </a:cubicBezTo>
                  <a:cubicBezTo>
                    <a:pt x="12938" y="36437"/>
                    <a:pt x="16219" y="36847"/>
                    <a:pt x="17408" y="37667"/>
                  </a:cubicBezTo>
                  <a:cubicBezTo>
                    <a:pt x="18494" y="38416"/>
                    <a:pt x="20024" y="41403"/>
                    <a:pt x="22232" y="41403"/>
                  </a:cubicBezTo>
                  <a:cubicBezTo>
                    <a:pt x="22443" y="41403"/>
                    <a:pt x="22660" y="41376"/>
                    <a:pt x="22883" y="41317"/>
                  </a:cubicBezTo>
                  <a:lnTo>
                    <a:pt x="22883" y="41317"/>
                  </a:lnTo>
                  <a:cubicBezTo>
                    <a:pt x="22883" y="41317"/>
                    <a:pt x="23232" y="42896"/>
                    <a:pt x="22576" y="43757"/>
                  </a:cubicBezTo>
                  <a:cubicBezTo>
                    <a:pt x="21899" y="44618"/>
                    <a:pt x="20710" y="45930"/>
                    <a:pt x="21120" y="47796"/>
                  </a:cubicBezTo>
                  <a:cubicBezTo>
                    <a:pt x="21530" y="49683"/>
                    <a:pt x="22945" y="53025"/>
                    <a:pt x="24093" y="53743"/>
                  </a:cubicBezTo>
                  <a:cubicBezTo>
                    <a:pt x="25221" y="54460"/>
                    <a:pt x="26656" y="54829"/>
                    <a:pt x="26512" y="56736"/>
                  </a:cubicBezTo>
                  <a:cubicBezTo>
                    <a:pt x="26451" y="57290"/>
                    <a:pt x="26348" y="58049"/>
                    <a:pt x="26225" y="58869"/>
                  </a:cubicBezTo>
                  <a:cubicBezTo>
                    <a:pt x="26512" y="58889"/>
                    <a:pt x="26779" y="58889"/>
                    <a:pt x="27066" y="58889"/>
                  </a:cubicBezTo>
                  <a:cubicBezTo>
                    <a:pt x="32397" y="58889"/>
                    <a:pt x="37400" y="57474"/>
                    <a:pt x="41727" y="55014"/>
                  </a:cubicBezTo>
                  <a:cubicBezTo>
                    <a:pt x="41973" y="52902"/>
                    <a:pt x="42301" y="51815"/>
                    <a:pt x="42854" y="51057"/>
                  </a:cubicBezTo>
                  <a:cubicBezTo>
                    <a:pt x="43388" y="50277"/>
                    <a:pt x="43859" y="49027"/>
                    <a:pt x="42526" y="47919"/>
                  </a:cubicBezTo>
                  <a:cubicBezTo>
                    <a:pt x="41194" y="46812"/>
                    <a:pt x="39553" y="47530"/>
                    <a:pt x="38446" y="46525"/>
                  </a:cubicBezTo>
                  <a:cubicBezTo>
                    <a:pt x="37359" y="45520"/>
                    <a:pt x="36149" y="45418"/>
                    <a:pt x="35637" y="45377"/>
                  </a:cubicBezTo>
                  <a:cubicBezTo>
                    <a:pt x="35124" y="45336"/>
                    <a:pt x="35842" y="42342"/>
                    <a:pt x="34140" y="41871"/>
                  </a:cubicBezTo>
                  <a:cubicBezTo>
                    <a:pt x="32418" y="41399"/>
                    <a:pt x="31864" y="41235"/>
                    <a:pt x="31208" y="40394"/>
                  </a:cubicBezTo>
                  <a:cubicBezTo>
                    <a:pt x="30681" y="39715"/>
                    <a:pt x="28985" y="39077"/>
                    <a:pt x="27673" y="39077"/>
                  </a:cubicBezTo>
                  <a:cubicBezTo>
                    <a:pt x="27402" y="39077"/>
                    <a:pt x="27147" y="39104"/>
                    <a:pt x="26922" y="39164"/>
                  </a:cubicBezTo>
                  <a:cubicBezTo>
                    <a:pt x="25590" y="39492"/>
                    <a:pt x="24790" y="39923"/>
                    <a:pt x="23703" y="39943"/>
                  </a:cubicBezTo>
                  <a:cubicBezTo>
                    <a:pt x="23646" y="39945"/>
                    <a:pt x="23591" y="39946"/>
                    <a:pt x="23539" y="39946"/>
                  </a:cubicBezTo>
                  <a:cubicBezTo>
                    <a:pt x="22593" y="39946"/>
                    <a:pt x="22355" y="39614"/>
                    <a:pt x="21345" y="39595"/>
                  </a:cubicBezTo>
                  <a:cubicBezTo>
                    <a:pt x="20279" y="39574"/>
                    <a:pt x="19438" y="39021"/>
                    <a:pt x="19582" y="37954"/>
                  </a:cubicBezTo>
                  <a:cubicBezTo>
                    <a:pt x="19725" y="36868"/>
                    <a:pt x="18844" y="36478"/>
                    <a:pt x="17716" y="35945"/>
                  </a:cubicBezTo>
                  <a:cubicBezTo>
                    <a:pt x="16736" y="35473"/>
                    <a:pt x="16960" y="34584"/>
                    <a:pt x="16244" y="34584"/>
                  </a:cubicBezTo>
                  <a:cubicBezTo>
                    <a:pt x="16151" y="34584"/>
                    <a:pt x="16042" y="34600"/>
                    <a:pt x="15912" y="34633"/>
                  </a:cubicBezTo>
                  <a:cubicBezTo>
                    <a:pt x="15835" y="34651"/>
                    <a:pt x="15757" y="34660"/>
                    <a:pt x="15676" y="34660"/>
                  </a:cubicBezTo>
                  <a:cubicBezTo>
                    <a:pt x="14590" y="34660"/>
                    <a:pt x="13192" y="33061"/>
                    <a:pt x="13287" y="32049"/>
                  </a:cubicBezTo>
                  <a:cubicBezTo>
                    <a:pt x="13363" y="31057"/>
                    <a:pt x="13369" y="27955"/>
                    <a:pt x="14953" y="27955"/>
                  </a:cubicBezTo>
                  <a:cubicBezTo>
                    <a:pt x="15072" y="27955"/>
                    <a:pt x="15200" y="27972"/>
                    <a:pt x="15337" y="28010"/>
                  </a:cubicBezTo>
                  <a:cubicBezTo>
                    <a:pt x="17326" y="28543"/>
                    <a:pt x="19520" y="29158"/>
                    <a:pt x="20730" y="30060"/>
                  </a:cubicBezTo>
                  <a:cubicBezTo>
                    <a:pt x="20866" y="30159"/>
                    <a:pt x="20969" y="30204"/>
                    <a:pt x="21046" y="30204"/>
                  </a:cubicBezTo>
                  <a:cubicBezTo>
                    <a:pt x="21658" y="30204"/>
                    <a:pt x="20649" y="27417"/>
                    <a:pt x="21304" y="26779"/>
                  </a:cubicBezTo>
                  <a:cubicBezTo>
                    <a:pt x="22022" y="26062"/>
                    <a:pt x="24339" y="25652"/>
                    <a:pt x="24400" y="24524"/>
                  </a:cubicBezTo>
                  <a:cubicBezTo>
                    <a:pt x="24482" y="23396"/>
                    <a:pt x="25221" y="20710"/>
                    <a:pt x="26922" y="19603"/>
                  </a:cubicBezTo>
                  <a:cubicBezTo>
                    <a:pt x="28624" y="18496"/>
                    <a:pt x="30367" y="18496"/>
                    <a:pt x="31126" y="17758"/>
                  </a:cubicBezTo>
                  <a:cubicBezTo>
                    <a:pt x="31905" y="17019"/>
                    <a:pt x="33730" y="13923"/>
                    <a:pt x="33238" y="12796"/>
                  </a:cubicBezTo>
                  <a:cubicBezTo>
                    <a:pt x="32725" y="11668"/>
                    <a:pt x="31085" y="9351"/>
                    <a:pt x="30285" y="8244"/>
                  </a:cubicBezTo>
                  <a:cubicBezTo>
                    <a:pt x="29982" y="7805"/>
                    <a:pt x="29610" y="7679"/>
                    <a:pt x="29206" y="7679"/>
                  </a:cubicBezTo>
                  <a:cubicBezTo>
                    <a:pt x="28671" y="7679"/>
                    <a:pt x="28079" y="7899"/>
                    <a:pt x="27516" y="7899"/>
                  </a:cubicBezTo>
                  <a:cubicBezTo>
                    <a:pt x="27412" y="7899"/>
                    <a:pt x="27310" y="7892"/>
                    <a:pt x="27210" y="7875"/>
                  </a:cubicBezTo>
                  <a:cubicBezTo>
                    <a:pt x="26143" y="7690"/>
                    <a:pt x="26266" y="5763"/>
                    <a:pt x="25303" y="5599"/>
                  </a:cubicBezTo>
                  <a:cubicBezTo>
                    <a:pt x="25202" y="5582"/>
                    <a:pt x="25096" y="5574"/>
                    <a:pt x="24987" y="5574"/>
                  </a:cubicBezTo>
                  <a:cubicBezTo>
                    <a:pt x="24025" y="5574"/>
                    <a:pt x="22805" y="6208"/>
                    <a:pt x="22842" y="7239"/>
                  </a:cubicBezTo>
                  <a:cubicBezTo>
                    <a:pt x="22883" y="8408"/>
                    <a:pt x="23785" y="10335"/>
                    <a:pt x="22965" y="10971"/>
                  </a:cubicBezTo>
                  <a:cubicBezTo>
                    <a:pt x="22439" y="11378"/>
                    <a:pt x="22048" y="11895"/>
                    <a:pt x="21501" y="11895"/>
                  </a:cubicBezTo>
                  <a:cubicBezTo>
                    <a:pt x="21194" y="11895"/>
                    <a:pt x="20838" y="11733"/>
                    <a:pt x="20382" y="11299"/>
                  </a:cubicBezTo>
                  <a:cubicBezTo>
                    <a:pt x="19090" y="10068"/>
                    <a:pt x="16609" y="9453"/>
                    <a:pt x="15871" y="8244"/>
                  </a:cubicBezTo>
                  <a:cubicBezTo>
                    <a:pt x="15132" y="7013"/>
                    <a:pt x="14866" y="5742"/>
                    <a:pt x="16793" y="4409"/>
                  </a:cubicBezTo>
                  <a:cubicBezTo>
                    <a:pt x="18700" y="3077"/>
                    <a:pt x="21038" y="1457"/>
                    <a:pt x="21038" y="595"/>
                  </a:cubicBezTo>
                  <a:cubicBezTo>
                    <a:pt x="21038" y="411"/>
                    <a:pt x="20997" y="206"/>
                    <a:pt x="20915"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4"/>
            <p:cNvSpPr/>
            <p:nvPr/>
          </p:nvSpPr>
          <p:spPr>
            <a:xfrm>
              <a:off x="4138050" y="2645275"/>
              <a:ext cx="217900" cy="105500"/>
            </a:xfrm>
            <a:custGeom>
              <a:rect b="b" l="l" r="r" t="t"/>
              <a:pathLst>
                <a:path extrusionOk="0" h="4220" w="8716">
                  <a:moveTo>
                    <a:pt x="5291" y="0"/>
                  </a:moveTo>
                  <a:cubicBezTo>
                    <a:pt x="3753" y="0"/>
                    <a:pt x="2256" y="103"/>
                    <a:pt x="780" y="328"/>
                  </a:cubicBezTo>
                  <a:cubicBezTo>
                    <a:pt x="821" y="615"/>
                    <a:pt x="780" y="902"/>
                    <a:pt x="636" y="1189"/>
                  </a:cubicBezTo>
                  <a:cubicBezTo>
                    <a:pt x="1" y="2399"/>
                    <a:pt x="1416" y="3404"/>
                    <a:pt x="3200" y="3650"/>
                  </a:cubicBezTo>
                  <a:cubicBezTo>
                    <a:pt x="4348" y="3794"/>
                    <a:pt x="5438" y="4219"/>
                    <a:pt x="6301" y="4219"/>
                  </a:cubicBezTo>
                  <a:cubicBezTo>
                    <a:pt x="6794" y="4219"/>
                    <a:pt x="7213" y="4080"/>
                    <a:pt x="7526" y="3670"/>
                  </a:cubicBezTo>
                  <a:cubicBezTo>
                    <a:pt x="8408" y="2522"/>
                    <a:pt x="8715" y="1251"/>
                    <a:pt x="6993" y="287"/>
                  </a:cubicBezTo>
                  <a:cubicBezTo>
                    <a:pt x="6849" y="205"/>
                    <a:pt x="6726" y="123"/>
                    <a:pt x="6603" y="21"/>
                  </a:cubicBezTo>
                  <a:cubicBezTo>
                    <a:pt x="6173" y="0"/>
                    <a:pt x="5722" y="0"/>
                    <a:pt x="5291"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4"/>
            <p:cNvSpPr/>
            <p:nvPr/>
          </p:nvSpPr>
          <p:spPr>
            <a:xfrm>
              <a:off x="4469200" y="2673975"/>
              <a:ext cx="156900" cy="162950"/>
            </a:xfrm>
            <a:custGeom>
              <a:rect b="b" l="l" r="r" t="t"/>
              <a:pathLst>
                <a:path extrusionOk="0" h="6518" w="6276">
                  <a:moveTo>
                    <a:pt x="226" y="0"/>
                  </a:moveTo>
                  <a:cubicBezTo>
                    <a:pt x="1" y="1005"/>
                    <a:pt x="1" y="1866"/>
                    <a:pt x="534" y="2933"/>
                  </a:cubicBezTo>
                  <a:cubicBezTo>
                    <a:pt x="1313" y="4549"/>
                    <a:pt x="3424" y="6517"/>
                    <a:pt x="4196" y="6517"/>
                  </a:cubicBezTo>
                  <a:cubicBezTo>
                    <a:pt x="4237" y="6517"/>
                    <a:pt x="4274" y="6512"/>
                    <a:pt x="4307" y="6500"/>
                  </a:cubicBezTo>
                  <a:cubicBezTo>
                    <a:pt x="4737" y="6357"/>
                    <a:pt x="5373" y="4163"/>
                    <a:pt x="6275" y="2461"/>
                  </a:cubicBezTo>
                  <a:cubicBezTo>
                    <a:pt x="4389" y="1436"/>
                    <a:pt x="2359" y="595"/>
                    <a:pt x="226"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4"/>
            <p:cNvSpPr/>
            <p:nvPr/>
          </p:nvSpPr>
          <p:spPr>
            <a:xfrm>
              <a:off x="4691675" y="2966675"/>
              <a:ext cx="302475" cy="303350"/>
            </a:xfrm>
            <a:custGeom>
              <a:rect b="b" l="l" r="r" t="t"/>
              <a:pathLst>
                <a:path extrusionOk="0" h="12134" w="12099">
                  <a:moveTo>
                    <a:pt x="7649" y="0"/>
                  </a:moveTo>
                  <a:cubicBezTo>
                    <a:pt x="7280" y="144"/>
                    <a:pt x="6952" y="369"/>
                    <a:pt x="6726" y="657"/>
                  </a:cubicBezTo>
                  <a:cubicBezTo>
                    <a:pt x="5947" y="1620"/>
                    <a:pt x="5414" y="2768"/>
                    <a:pt x="4389" y="3404"/>
                  </a:cubicBezTo>
                  <a:cubicBezTo>
                    <a:pt x="3363" y="4060"/>
                    <a:pt x="3876" y="6746"/>
                    <a:pt x="3732" y="7177"/>
                  </a:cubicBezTo>
                  <a:cubicBezTo>
                    <a:pt x="3732" y="7177"/>
                    <a:pt x="2484" y="7004"/>
                    <a:pt x="1548" y="7004"/>
                  </a:cubicBezTo>
                  <a:cubicBezTo>
                    <a:pt x="1081" y="7004"/>
                    <a:pt x="691" y="7047"/>
                    <a:pt x="575" y="7177"/>
                  </a:cubicBezTo>
                  <a:cubicBezTo>
                    <a:pt x="247" y="7567"/>
                    <a:pt x="390" y="9268"/>
                    <a:pt x="185" y="9822"/>
                  </a:cubicBezTo>
                  <a:cubicBezTo>
                    <a:pt x="1" y="10376"/>
                    <a:pt x="21" y="11442"/>
                    <a:pt x="411" y="11503"/>
                  </a:cubicBezTo>
                  <a:cubicBezTo>
                    <a:pt x="767" y="11578"/>
                    <a:pt x="1364" y="12134"/>
                    <a:pt x="1683" y="12134"/>
                  </a:cubicBezTo>
                  <a:cubicBezTo>
                    <a:pt x="1712" y="12134"/>
                    <a:pt x="1740" y="12129"/>
                    <a:pt x="1764" y="12118"/>
                  </a:cubicBezTo>
                  <a:cubicBezTo>
                    <a:pt x="2051" y="11995"/>
                    <a:pt x="3076" y="11442"/>
                    <a:pt x="3650" y="11298"/>
                  </a:cubicBezTo>
                  <a:cubicBezTo>
                    <a:pt x="4245" y="11134"/>
                    <a:pt x="4266" y="10273"/>
                    <a:pt x="4717" y="9576"/>
                  </a:cubicBezTo>
                  <a:cubicBezTo>
                    <a:pt x="5147" y="8858"/>
                    <a:pt x="5147" y="7587"/>
                    <a:pt x="6726" y="7095"/>
                  </a:cubicBezTo>
                  <a:cubicBezTo>
                    <a:pt x="7265" y="6934"/>
                    <a:pt x="7740" y="6868"/>
                    <a:pt x="8146" y="6868"/>
                  </a:cubicBezTo>
                  <a:cubicBezTo>
                    <a:pt x="8929" y="6868"/>
                    <a:pt x="9456" y="7112"/>
                    <a:pt x="9699" y="7382"/>
                  </a:cubicBezTo>
                  <a:cubicBezTo>
                    <a:pt x="10068" y="7792"/>
                    <a:pt x="11955" y="8674"/>
                    <a:pt x="11955" y="9637"/>
                  </a:cubicBezTo>
                  <a:cubicBezTo>
                    <a:pt x="11955" y="9863"/>
                    <a:pt x="12016" y="9966"/>
                    <a:pt x="12098" y="9986"/>
                  </a:cubicBezTo>
                  <a:lnTo>
                    <a:pt x="11278" y="7156"/>
                  </a:lnTo>
                  <a:cubicBezTo>
                    <a:pt x="11155" y="7054"/>
                    <a:pt x="11073" y="6972"/>
                    <a:pt x="11012" y="6910"/>
                  </a:cubicBezTo>
                  <a:cubicBezTo>
                    <a:pt x="10601" y="6541"/>
                    <a:pt x="10437" y="5824"/>
                    <a:pt x="10663" y="5537"/>
                  </a:cubicBezTo>
                  <a:cubicBezTo>
                    <a:pt x="9843" y="3589"/>
                    <a:pt x="8838" y="1723"/>
                    <a:pt x="7649"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4"/>
            <p:cNvSpPr/>
            <p:nvPr/>
          </p:nvSpPr>
          <p:spPr>
            <a:xfrm>
              <a:off x="4616325" y="3251575"/>
              <a:ext cx="397800" cy="507625"/>
            </a:xfrm>
            <a:custGeom>
              <a:rect b="b" l="l" r="r" t="t"/>
              <a:pathLst>
                <a:path extrusionOk="0" h="20305" w="15912">
                  <a:moveTo>
                    <a:pt x="10987" y="0"/>
                  </a:moveTo>
                  <a:cubicBezTo>
                    <a:pt x="10757" y="0"/>
                    <a:pt x="10551" y="32"/>
                    <a:pt x="10396" y="107"/>
                  </a:cubicBezTo>
                  <a:cubicBezTo>
                    <a:pt x="9658" y="476"/>
                    <a:pt x="7464" y="928"/>
                    <a:pt x="6767" y="1112"/>
                  </a:cubicBezTo>
                  <a:cubicBezTo>
                    <a:pt x="6625" y="1150"/>
                    <a:pt x="6471" y="1164"/>
                    <a:pt x="6315" y="1164"/>
                  </a:cubicBezTo>
                  <a:cubicBezTo>
                    <a:pt x="5764" y="1164"/>
                    <a:pt x="5184" y="982"/>
                    <a:pt x="4991" y="982"/>
                  </a:cubicBezTo>
                  <a:cubicBezTo>
                    <a:pt x="4970" y="982"/>
                    <a:pt x="4953" y="984"/>
                    <a:pt x="4942" y="989"/>
                  </a:cubicBezTo>
                  <a:cubicBezTo>
                    <a:pt x="4799" y="1051"/>
                    <a:pt x="4511" y="2178"/>
                    <a:pt x="3835" y="2445"/>
                  </a:cubicBezTo>
                  <a:cubicBezTo>
                    <a:pt x="3158" y="2711"/>
                    <a:pt x="3158" y="3716"/>
                    <a:pt x="2769" y="4762"/>
                  </a:cubicBezTo>
                  <a:cubicBezTo>
                    <a:pt x="2379" y="5808"/>
                    <a:pt x="534" y="7304"/>
                    <a:pt x="267" y="9498"/>
                  </a:cubicBezTo>
                  <a:cubicBezTo>
                    <a:pt x="1" y="11713"/>
                    <a:pt x="267" y="13886"/>
                    <a:pt x="1251" y="15629"/>
                  </a:cubicBezTo>
                  <a:cubicBezTo>
                    <a:pt x="2210" y="17326"/>
                    <a:pt x="3518" y="18071"/>
                    <a:pt x="5176" y="18071"/>
                  </a:cubicBezTo>
                  <a:cubicBezTo>
                    <a:pt x="5221" y="18071"/>
                    <a:pt x="5266" y="18070"/>
                    <a:pt x="5311" y="18069"/>
                  </a:cubicBezTo>
                  <a:cubicBezTo>
                    <a:pt x="6419" y="18029"/>
                    <a:pt x="8128" y="17754"/>
                    <a:pt x="9445" y="17754"/>
                  </a:cubicBezTo>
                  <a:cubicBezTo>
                    <a:pt x="10150" y="17754"/>
                    <a:pt x="10744" y="17833"/>
                    <a:pt x="11073" y="18069"/>
                  </a:cubicBezTo>
                  <a:cubicBezTo>
                    <a:pt x="11729" y="18520"/>
                    <a:pt x="11996" y="19422"/>
                    <a:pt x="11996" y="20304"/>
                  </a:cubicBezTo>
                  <a:cubicBezTo>
                    <a:pt x="14497" y="15937"/>
                    <a:pt x="15912" y="10893"/>
                    <a:pt x="15912" y="5500"/>
                  </a:cubicBezTo>
                  <a:cubicBezTo>
                    <a:pt x="15912" y="4885"/>
                    <a:pt x="15891" y="4270"/>
                    <a:pt x="15850" y="3675"/>
                  </a:cubicBezTo>
                  <a:cubicBezTo>
                    <a:pt x="15697" y="3722"/>
                    <a:pt x="15540" y="3743"/>
                    <a:pt x="15381" y="3743"/>
                  </a:cubicBezTo>
                  <a:cubicBezTo>
                    <a:pt x="14435" y="3743"/>
                    <a:pt x="13442" y="3001"/>
                    <a:pt x="13021" y="2650"/>
                  </a:cubicBezTo>
                  <a:cubicBezTo>
                    <a:pt x="12549" y="2219"/>
                    <a:pt x="13103" y="1235"/>
                    <a:pt x="13021" y="784"/>
                  </a:cubicBezTo>
                  <a:cubicBezTo>
                    <a:pt x="12973" y="430"/>
                    <a:pt x="11825" y="0"/>
                    <a:pt x="10987"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4"/>
            <p:cNvSpPr/>
            <p:nvPr/>
          </p:nvSpPr>
          <p:spPr>
            <a:xfrm>
              <a:off x="4725650" y="2865450"/>
              <a:ext cx="96775" cy="165025"/>
            </a:xfrm>
            <a:custGeom>
              <a:rect b="b" l="l" r="r" t="t"/>
              <a:pathLst>
                <a:path extrusionOk="0" h="6601" w="3871">
                  <a:moveTo>
                    <a:pt x="1494" y="1"/>
                  </a:moveTo>
                  <a:cubicBezTo>
                    <a:pt x="876" y="1"/>
                    <a:pt x="1" y="395"/>
                    <a:pt x="15" y="810"/>
                  </a:cubicBezTo>
                  <a:cubicBezTo>
                    <a:pt x="56" y="1384"/>
                    <a:pt x="344" y="1896"/>
                    <a:pt x="815" y="2676"/>
                  </a:cubicBezTo>
                  <a:cubicBezTo>
                    <a:pt x="1266" y="3455"/>
                    <a:pt x="508" y="6387"/>
                    <a:pt x="979" y="6551"/>
                  </a:cubicBezTo>
                  <a:cubicBezTo>
                    <a:pt x="1071" y="6585"/>
                    <a:pt x="1171" y="6601"/>
                    <a:pt x="1278" y="6601"/>
                  </a:cubicBezTo>
                  <a:cubicBezTo>
                    <a:pt x="2264" y="6601"/>
                    <a:pt x="3772" y="5251"/>
                    <a:pt x="3809" y="4603"/>
                  </a:cubicBezTo>
                  <a:cubicBezTo>
                    <a:pt x="3870" y="3906"/>
                    <a:pt x="2722" y="3127"/>
                    <a:pt x="2496" y="2409"/>
                  </a:cubicBezTo>
                  <a:cubicBezTo>
                    <a:pt x="2271" y="1671"/>
                    <a:pt x="2394" y="707"/>
                    <a:pt x="2025" y="195"/>
                  </a:cubicBezTo>
                  <a:cubicBezTo>
                    <a:pt x="1928" y="58"/>
                    <a:pt x="1730" y="1"/>
                    <a:pt x="1494"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4"/>
            <p:cNvSpPr/>
            <p:nvPr/>
          </p:nvSpPr>
          <p:spPr>
            <a:xfrm>
              <a:off x="4666550" y="2924125"/>
              <a:ext cx="66125" cy="85225"/>
            </a:xfrm>
            <a:custGeom>
              <a:rect b="b" l="l" r="r" t="t"/>
              <a:pathLst>
                <a:path extrusionOk="0" h="3409" w="2645">
                  <a:moveTo>
                    <a:pt x="1992" y="0"/>
                  </a:moveTo>
                  <a:cubicBezTo>
                    <a:pt x="1984" y="0"/>
                    <a:pt x="1977" y="0"/>
                    <a:pt x="1969" y="1"/>
                  </a:cubicBezTo>
                  <a:cubicBezTo>
                    <a:pt x="1313" y="21"/>
                    <a:pt x="1" y="2687"/>
                    <a:pt x="924" y="3281"/>
                  </a:cubicBezTo>
                  <a:cubicBezTo>
                    <a:pt x="1064" y="3369"/>
                    <a:pt x="1205" y="3408"/>
                    <a:pt x="1341" y="3408"/>
                  </a:cubicBezTo>
                  <a:cubicBezTo>
                    <a:pt x="2001" y="3408"/>
                    <a:pt x="2568" y="2495"/>
                    <a:pt x="2585" y="1764"/>
                  </a:cubicBezTo>
                  <a:cubicBezTo>
                    <a:pt x="2585" y="892"/>
                    <a:pt x="2645" y="0"/>
                    <a:pt x="199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9" name="Google Shape;1729;p24"/>
          <p:cNvGrpSpPr/>
          <p:nvPr/>
        </p:nvGrpSpPr>
        <p:grpSpPr>
          <a:xfrm>
            <a:off x="865623" y="2731674"/>
            <a:ext cx="1975955" cy="2321628"/>
            <a:chOff x="5950650" y="2645925"/>
            <a:chExt cx="1209275" cy="1420825"/>
          </a:xfrm>
        </p:grpSpPr>
        <p:sp>
          <p:nvSpPr>
            <p:cNvPr id="1730" name="Google Shape;1730;p24"/>
            <p:cNvSpPr/>
            <p:nvPr/>
          </p:nvSpPr>
          <p:spPr>
            <a:xfrm>
              <a:off x="5950650" y="3061500"/>
              <a:ext cx="615150" cy="807375"/>
            </a:xfrm>
            <a:custGeom>
              <a:rect b="b" l="l" r="r" t="t"/>
              <a:pathLst>
                <a:path extrusionOk="0" h="32295" w="24606">
                  <a:moveTo>
                    <a:pt x="20382" y="1"/>
                  </a:moveTo>
                  <a:cubicBezTo>
                    <a:pt x="20382" y="1"/>
                    <a:pt x="1" y="6521"/>
                    <a:pt x="5496" y="32295"/>
                  </a:cubicBezTo>
                  <a:lnTo>
                    <a:pt x="11545" y="32295"/>
                  </a:lnTo>
                  <a:cubicBezTo>
                    <a:pt x="11545" y="32295"/>
                    <a:pt x="10581" y="14026"/>
                    <a:pt x="24606" y="8551"/>
                  </a:cubicBezTo>
                  <a:lnTo>
                    <a:pt x="20382"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4"/>
            <p:cNvSpPr/>
            <p:nvPr/>
          </p:nvSpPr>
          <p:spPr>
            <a:xfrm>
              <a:off x="6314600" y="2676525"/>
              <a:ext cx="538275" cy="970925"/>
            </a:xfrm>
            <a:custGeom>
              <a:rect b="b" l="l" r="r" t="t"/>
              <a:pathLst>
                <a:path extrusionOk="0" h="38837" w="21531">
                  <a:moveTo>
                    <a:pt x="3753" y="1"/>
                  </a:moveTo>
                  <a:lnTo>
                    <a:pt x="1" y="1805"/>
                  </a:lnTo>
                  <a:lnTo>
                    <a:pt x="17778" y="38836"/>
                  </a:lnTo>
                  <a:lnTo>
                    <a:pt x="21530" y="37032"/>
                  </a:lnTo>
                  <a:lnTo>
                    <a:pt x="37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4"/>
            <p:cNvSpPr/>
            <p:nvPr/>
          </p:nvSpPr>
          <p:spPr>
            <a:xfrm>
              <a:off x="6686250" y="3258350"/>
              <a:ext cx="166625" cy="389100"/>
            </a:xfrm>
            <a:custGeom>
              <a:rect b="b" l="l" r="r" t="t"/>
              <a:pathLst>
                <a:path extrusionOk="0" h="15564" w="6665">
                  <a:moveTo>
                    <a:pt x="62" y="0"/>
                  </a:moveTo>
                  <a:lnTo>
                    <a:pt x="62" y="0"/>
                  </a:lnTo>
                  <a:cubicBezTo>
                    <a:pt x="1723" y="5249"/>
                    <a:pt x="2133" y="8940"/>
                    <a:pt x="903" y="9555"/>
                  </a:cubicBezTo>
                  <a:cubicBezTo>
                    <a:pt x="790" y="9602"/>
                    <a:pt x="664" y="9628"/>
                    <a:pt x="528" y="9628"/>
                  </a:cubicBezTo>
                  <a:cubicBezTo>
                    <a:pt x="366" y="9628"/>
                    <a:pt x="189" y="9592"/>
                    <a:pt x="0" y="9514"/>
                  </a:cubicBezTo>
                  <a:lnTo>
                    <a:pt x="0" y="9514"/>
                  </a:lnTo>
                  <a:lnTo>
                    <a:pt x="2892" y="15563"/>
                  </a:lnTo>
                  <a:lnTo>
                    <a:pt x="6664" y="13759"/>
                  </a:lnTo>
                  <a:lnTo>
                    <a:pt x="62"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4"/>
            <p:cNvSpPr/>
            <p:nvPr/>
          </p:nvSpPr>
          <p:spPr>
            <a:xfrm>
              <a:off x="6315625" y="2753425"/>
              <a:ext cx="535700" cy="815575"/>
            </a:xfrm>
            <a:custGeom>
              <a:rect b="b" l="l" r="r" t="t"/>
              <a:pathLst>
                <a:path extrusionOk="0" h="32623" w="21428">
                  <a:moveTo>
                    <a:pt x="7505" y="1"/>
                  </a:moveTo>
                  <a:lnTo>
                    <a:pt x="1" y="3609"/>
                  </a:lnTo>
                  <a:lnTo>
                    <a:pt x="13903" y="32623"/>
                  </a:lnTo>
                  <a:lnTo>
                    <a:pt x="21428" y="29014"/>
                  </a:lnTo>
                  <a:lnTo>
                    <a:pt x="75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4"/>
            <p:cNvSpPr/>
            <p:nvPr/>
          </p:nvSpPr>
          <p:spPr>
            <a:xfrm>
              <a:off x="6606275" y="3209650"/>
              <a:ext cx="245050" cy="359350"/>
            </a:xfrm>
            <a:custGeom>
              <a:rect b="b" l="l" r="r" t="t"/>
              <a:pathLst>
                <a:path extrusionOk="0" h="14374" w="9802">
                  <a:moveTo>
                    <a:pt x="4614" y="0"/>
                  </a:moveTo>
                  <a:lnTo>
                    <a:pt x="4614" y="0"/>
                  </a:lnTo>
                  <a:cubicBezTo>
                    <a:pt x="5086" y="4491"/>
                    <a:pt x="4081" y="8038"/>
                    <a:pt x="1600" y="9227"/>
                  </a:cubicBezTo>
                  <a:cubicBezTo>
                    <a:pt x="1108" y="9473"/>
                    <a:pt x="575" y="9596"/>
                    <a:pt x="1" y="9637"/>
                  </a:cubicBezTo>
                  <a:lnTo>
                    <a:pt x="2277" y="14374"/>
                  </a:lnTo>
                  <a:lnTo>
                    <a:pt x="9802" y="10765"/>
                  </a:lnTo>
                  <a:lnTo>
                    <a:pt x="4614" y="0"/>
                  </a:ln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4"/>
            <p:cNvSpPr/>
            <p:nvPr/>
          </p:nvSpPr>
          <p:spPr>
            <a:xfrm>
              <a:off x="6288975" y="2731525"/>
              <a:ext cx="241975" cy="137625"/>
            </a:xfrm>
            <a:custGeom>
              <a:rect b="b" l="l" r="r" t="t"/>
              <a:pathLst>
                <a:path extrusionOk="0" h="5505" w="9679">
                  <a:moveTo>
                    <a:pt x="8689" y="1"/>
                  </a:moveTo>
                  <a:cubicBezTo>
                    <a:pt x="8580" y="1"/>
                    <a:pt x="8470" y="25"/>
                    <a:pt x="8366" y="77"/>
                  </a:cubicBezTo>
                  <a:lnTo>
                    <a:pt x="554" y="3809"/>
                  </a:lnTo>
                  <a:cubicBezTo>
                    <a:pt x="165" y="3993"/>
                    <a:pt x="1" y="4444"/>
                    <a:pt x="185" y="4834"/>
                  </a:cubicBezTo>
                  <a:lnTo>
                    <a:pt x="308" y="5080"/>
                  </a:lnTo>
                  <a:cubicBezTo>
                    <a:pt x="441" y="5345"/>
                    <a:pt x="711" y="5505"/>
                    <a:pt x="990" y="5505"/>
                  </a:cubicBezTo>
                  <a:cubicBezTo>
                    <a:pt x="1099" y="5505"/>
                    <a:pt x="1209" y="5480"/>
                    <a:pt x="1313" y="5429"/>
                  </a:cubicBezTo>
                  <a:lnTo>
                    <a:pt x="9146" y="1676"/>
                  </a:lnTo>
                  <a:cubicBezTo>
                    <a:pt x="9515" y="1512"/>
                    <a:pt x="9679" y="1041"/>
                    <a:pt x="9494" y="672"/>
                  </a:cubicBezTo>
                  <a:lnTo>
                    <a:pt x="9371" y="426"/>
                  </a:lnTo>
                  <a:cubicBezTo>
                    <a:pt x="9238" y="160"/>
                    <a:pt x="8968" y="1"/>
                    <a:pt x="8689"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4"/>
            <p:cNvSpPr/>
            <p:nvPr/>
          </p:nvSpPr>
          <p:spPr>
            <a:xfrm>
              <a:off x="6636525" y="3454825"/>
              <a:ext cx="241475" cy="138125"/>
            </a:xfrm>
            <a:custGeom>
              <a:rect b="b" l="l" r="r" t="t"/>
              <a:pathLst>
                <a:path extrusionOk="0" h="5525" w="9659">
                  <a:moveTo>
                    <a:pt x="8670" y="1"/>
                  </a:moveTo>
                  <a:cubicBezTo>
                    <a:pt x="8559" y="1"/>
                    <a:pt x="8449" y="25"/>
                    <a:pt x="8346" y="77"/>
                  </a:cubicBezTo>
                  <a:lnTo>
                    <a:pt x="534" y="3829"/>
                  </a:lnTo>
                  <a:cubicBezTo>
                    <a:pt x="165" y="4013"/>
                    <a:pt x="1" y="4464"/>
                    <a:pt x="185" y="4854"/>
                  </a:cubicBezTo>
                  <a:lnTo>
                    <a:pt x="288" y="5100"/>
                  </a:lnTo>
                  <a:cubicBezTo>
                    <a:pt x="420" y="5365"/>
                    <a:pt x="691" y="5525"/>
                    <a:pt x="977" y="5525"/>
                  </a:cubicBezTo>
                  <a:cubicBezTo>
                    <a:pt x="1089" y="5525"/>
                    <a:pt x="1203" y="5501"/>
                    <a:pt x="1313" y="5449"/>
                  </a:cubicBezTo>
                  <a:lnTo>
                    <a:pt x="9125" y="1696"/>
                  </a:lnTo>
                  <a:cubicBezTo>
                    <a:pt x="9494" y="1512"/>
                    <a:pt x="9658" y="1061"/>
                    <a:pt x="9474" y="692"/>
                  </a:cubicBezTo>
                  <a:lnTo>
                    <a:pt x="9371" y="446"/>
                  </a:lnTo>
                  <a:cubicBezTo>
                    <a:pt x="9238" y="164"/>
                    <a:pt x="8955" y="1"/>
                    <a:pt x="8670"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4"/>
            <p:cNvSpPr/>
            <p:nvPr/>
          </p:nvSpPr>
          <p:spPr>
            <a:xfrm>
              <a:off x="6284875" y="2645925"/>
              <a:ext cx="146125" cy="92000"/>
            </a:xfrm>
            <a:custGeom>
              <a:rect b="b" l="l" r="r" t="t"/>
              <a:pathLst>
                <a:path extrusionOk="0" h="3680" w="5845">
                  <a:moveTo>
                    <a:pt x="4868" y="1"/>
                  </a:moveTo>
                  <a:cubicBezTo>
                    <a:pt x="4756" y="1"/>
                    <a:pt x="4641" y="25"/>
                    <a:pt x="4532" y="77"/>
                  </a:cubicBezTo>
                  <a:lnTo>
                    <a:pt x="534" y="1984"/>
                  </a:lnTo>
                  <a:cubicBezTo>
                    <a:pt x="165" y="2168"/>
                    <a:pt x="0" y="2640"/>
                    <a:pt x="185" y="3009"/>
                  </a:cubicBezTo>
                  <a:lnTo>
                    <a:pt x="308" y="3255"/>
                  </a:lnTo>
                  <a:cubicBezTo>
                    <a:pt x="426" y="3520"/>
                    <a:pt x="703" y="3680"/>
                    <a:pt x="987" y="3680"/>
                  </a:cubicBezTo>
                  <a:cubicBezTo>
                    <a:pt x="1097" y="3680"/>
                    <a:pt x="1209" y="3655"/>
                    <a:pt x="1313" y="3603"/>
                  </a:cubicBezTo>
                  <a:lnTo>
                    <a:pt x="5311" y="1697"/>
                  </a:lnTo>
                  <a:cubicBezTo>
                    <a:pt x="5701" y="1512"/>
                    <a:pt x="5844" y="1061"/>
                    <a:pt x="5680" y="671"/>
                  </a:cubicBezTo>
                  <a:lnTo>
                    <a:pt x="5557" y="425"/>
                  </a:lnTo>
                  <a:cubicBezTo>
                    <a:pt x="5425" y="160"/>
                    <a:pt x="5154" y="1"/>
                    <a:pt x="4868"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4"/>
            <p:cNvSpPr/>
            <p:nvPr/>
          </p:nvSpPr>
          <p:spPr>
            <a:xfrm>
              <a:off x="6389450" y="3104600"/>
              <a:ext cx="174300" cy="158875"/>
            </a:xfrm>
            <a:custGeom>
              <a:rect b="b" l="l" r="r" t="t"/>
              <a:pathLst>
                <a:path extrusionOk="0" h="6355" w="6972">
                  <a:moveTo>
                    <a:pt x="3516" y="1"/>
                  </a:moveTo>
                  <a:cubicBezTo>
                    <a:pt x="2069" y="1"/>
                    <a:pt x="746" y="995"/>
                    <a:pt x="410" y="2460"/>
                  </a:cubicBezTo>
                  <a:cubicBezTo>
                    <a:pt x="0" y="4161"/>
                    <a:pt x="1067" y="5863"/>
                    <a:pt x="2768" y="6273"/>
                  </a:cubicBezTo>
                  <a:cubicBezTo>
                    <a:pt x="3008" y="6328"/>
                    <a:pt x="3248" y="6355"/>
                    <a:pt x="3485" y="6355"/>
                  </a:cubicBezTo>
                  <a:cubicBezTo>
                    <a:pt x="4925" y="6355"/>
                    <a:pt x="6230" y="5374"/>
                    <a:pt x="6582" y="3895"/>
                  </a:cubicBezTo>
                  <a:cubicBezTo>
                    <a:pt x="6972" y="2193"/>
                    <a:pt x="5926" y="491"/>
                    <a:pt x="4224" y="81"/>
                  </a:cubicBezTo>
                  <a:cubicBezTo>
                    <a:pt x="3987" y="27"/>
                    <a:pt x="3750" y="1"/>
                    <a:pt x="3516"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4"/>
            <p:cNvSpPr/>
            <p:nvPr/>
          </p:nvSpPr>
          <p:spPr>
            <a:xfrm>
              <a:off x="6443275" y="3150175"/>
              <a:ext cx="67675" cy="67200"/>
            </a:xfrm>
            <a:custGeom>
              <a:rect b="b" l="l" r="r" t="t"/>
              <a:pathLst>
                <a:path extrusionOk="0" h="2688" w="2707">
                  <a:moveTo>
                    <a:pt x="1354" y="1"/>
                  </a:moveTo>
                  <a:cubicBezTo>
                    <a:pt x="615" y="1"/>
                    <a:pt x="0" y="616"/>
                    <a:pt x="0" y="1354"/>
                  </a:cubicBezTo>
                  <a:cubicBezTo>
                    <a:pt x="0" y="2092"/>
                    <a:pt x="615" y="2687"/>
                    <a:pt x="1354" y="2687"/>
                  </a:cubicBezTo>
                  <a:cubicBezTo>
                    <a:pt x="2092" y="2687"/>
                    <a:pt x="2707" y="2092"/>
                    <a:pt x="2707" y="1354"/>
                  </a:cubicBezTo>
                  <a:cubicBezTo>
                    <a:pt x="2707" y="616"/>
                    <a:pt x="2092" y="1"/>
                    <a:pt x="13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4"/>
            <p:cNvSpPr/>
            <p:nvPr/>
          </p:nvSpPr>
          <p:spPr>
            <a:xfrm>
              <a:off x="6298725" y="3952925"/>
              <a:ext cx="861200" cy="113825"/>
            </a:xfrm>
            <a:custGeom>
              <a:rect b="b" l="l" r="r" t="t"/>
              <a:pathLst>
                <a:path extrusionOk="0" h="4553" w="34448">
                  <a:moveTo>
                    <a:pt x="0" y="1"/>
                  </a:moveTo>
                  <a:lnTo>
                    <a:pt x="0" y="4553"/>
                  </a:lnTo>
                  <a:lnTo>
                    <a:pt x="34448" y="4553"/>
                  </a:lnTo>
                  <a:lnTo>
                    <a:pt x="34448" y="1"/>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4"/>
            <p:cNvSpPr/>
            <p:nvPr/>
          </p:nvSpPr>
          <p:spPr>
            <a:xfrm>
              <a:off x="5971675" y="3744250"/>
              <a:ext cx="414725" cy="322500"/>
            </a:xfrm>
            <a:custGeom>
              <a:rect b="b" l="l" r="r" t="t"/>
              <a:pathLst>
                <a:path extrusionOk="0" h="12900" w="16589">
                  <a:moveTo>
                    <a:pt x="15555" y="1"/>
                  </a:moveTo>
                  <a:cubicBezTo>
                    <a:pt x="15427" y="1"/>
                    <a:pt x="15293" y="21"/>
                    <a:pt x="15153" y="64"/>
                  </a:cubicBezTo>
                  <a:lnTo>
                    <a:pt x="1456" y="4165"/>
                  </a:lnTo>
                  <a:cubicBezTo>
                    <a:pt x="656" y="4411"/>
                    <a:pt x="0" y="5272"/>
                    <a:pt x="0" y="6113"/>
                  </a:cubicBezTo>
                  <a:lnTo>
                    <a:pt x="0" y="11382"/>
                  </a:lnTo>
                  <a:cubicBezTo>
                    <a:pt x="0" y="12223"/>
                    <a:pt x="677" y="12900"/>
                    <a:pt x="1518" y="12900"/>
                  </a:cubicBezTo>
                  <a:lnTo>
                    <a:pt x="15092" y="12900"/>
                  </a:lnTo>
                  <a:cubicBezTo>
                    <a:pt x="15912" y="12900"/>
                    <a:pt x="16588" y="12223"/>
                    <a:pt x="16588" y="11382"/>
                  </a:cubicBezTo>
                  <a:lnTo>
                    <a:pt x="16588" y="1151"/>
                  </a:lnTo>
                  <a:cubicBezTo>
                    <a:pt x="16588" y="457"/>
                    <a:pt x="16155" y="1"/>
                    <a:pt x="155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4"/>
            <p:cNvSpPr/>
            <p:nvPr/>
          </p:nvSpPr>
          <p:spPr>
            <a:xfrm>
              <a:off x="6008575" y="3876050"/>
              <a:ext cx="33850" cy="33850"/>
            </a:xfrm>
            <a:custGeom>
              <a:rect b="b" l="l" r="r" t="t"/>
              <a:pathLst>
                <a:path extrusionOk="0" h="1354" w="1354">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4"/>
            <p:cNvSpPr/>
            <p:nvPr/>
          </p:nvSpPr>
          <p:spPr>
            <a:xfrm>
              <a:off x="6322300" y="3782225"/>
              <a:ext cx="33850" cy="33875"/>
            </a:xfrm>
            <a:custGeom>
              <a:rect b="b" l="l" r="r" t="t"/>
              <a:pathLst>
                <a:path extrusionOk="0" h="1355" w="1354">
                  <a:moveTo>
                    <a:pt x="677" y="1"/>
                  </a:moveTo>
                  <a:cubicBezTo>
                    <a:pt x="287" y="1"/>
                    <a:pt x="0" y="308"/>
                    <a:pt x="0" y="677"/>
                  </a:cubicBezTo>
                  <a:cubicBezTo>
                    <a:pt x="0" y="1067"/>
                    <a:pt x="287" y="1354"/>
                    <a:pt x="677" y="1354"/>
                  </a:cubicBezTo>
                  <a:cubicBezTo>
                    <a:pt x="1046" y="1354"/>
                    <a:pt x="1354" y="1067"/>
                    <a:pt x="1354" y="677"/>
                  </a:cubicBezTo>
                  <a:cubicBezTo>
                    <a:pt x="1354" y="308"/>
                    <a:pt x="1046" y="21"/>
                    <a:pt x="677"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4"/>
            <p:cNvSpPr/>
            <p:nvPr/>
          </p:nvSpPr>
          <p:spPr>
            <a:xfrm>
              <a:off x="6008575" y="3999075"/>
              <a:ext cx="33850" cy="33850"/>
            </a:xfrm>
            <a:custGeom>
              <a:rect b="b" l="l" r="r" t="t"/>
              <a:pathLst>
                <a:path extrusionOk="0" h="1354" w="1354">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4"/>
            <p:cNvSpPr/>
            <p:nvPr/>
          </p:nvSpPr>
          <p:spPr>
            <a:xfrm>
              <a:off x="6322300" y="3999075"/>
              <a:ext cx="33850" cy="33850"/>
            </a:xfrm>
            <a:custGeom>
              <a:rect b="b" l="l" r="r" t="t"/>
              <a:pathLst>
                <a:path extrusionOk="0" h="1354" w="1354">
                  <a:moveTo>
                    <a:pt x="677" y="0"/>
                  </a:moveTo>
                  <a:cubicBezTo>
                    <a:pt x="287" y="0"/>
                    <a:pt x="0" y="308"/>
                    <a:pt x="0" y="677"/>
                  </a:cubicBezTo>
                  <a:cubicBezTo>
                    <a:pt x="0" y="1046"/>
                    <a:pt x="287"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4"/>
            <p:cNvSpPr/>
            <p:nvPr/>
          </p:nvSpPr>
          <p:spPr>
            <a:xfrm>
              <a:off x="6386375" y="3829400"/>
              <a:ext cx="658225" cy="63575"/>
            </a:xfrm>
            <a:custGeom>
              <a:rect b="b" l="l" r="r" t="t"/>
              <a:pathLst>
                <a:path extrusionOk="0" h="2543" w="26329">
                  <a:moveTo>
                    <a:pt x="0" y="0"/>
                  </a:moveTo>
                  <a:lnTo>
                    <a:pt x="0" y="2543"/>
                  </a:lnTo>
                  <a:lnTo>
                    <a:pt x="26328" y="2543"/>
                  </a:lnTo>
                  <a:lnTo>
                    <a:pt x="26328" y="0"/>
                  </a:ln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7" name="Google Shape;1747;p24"/>
          <p:cNvSpPr/>
          <p:nvPr/>
        </p:nvSpPr>
        <p:spPr>
          <a:xfrm>
            <a:off x="367399" y="5053300"/>
            <a:ext cx="8413270" cy="116278"/>
          </a:xfrm>
          <a:custGeom>
            <a:rect b="b" l="l" r="r" t="t"/>
            <a:pathLst>
              <a:path extrusionOk="0" h="3949" w="177861">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8" name="Google Shape;1748;p24"/>
          <p:cNvCxnSpPr/>
          <p:nvPr/>
        </p:nvCxnSpPr>
        <p:spPr>
          <a:xfrm flipH="1" rot="4499779">
            <a:off x="3936142" y="3123731"/>
            <a:ext cx="965308" cy="1052269"/>
          </a:xfrm>
          <a:prstGeom prst="straightConnector1">
            <a:avLst/>
          </a:prstGeom>
          <a:noFill/>
          <a:ln cap="flat" cmpd="sng" w="28575">
            <a:solidFill>
              <a:schemeClr val="accent6"/>
            </a:solidFill>
            <a:prstDash val="dash"/>
            <a:round/>
            <a:headEnd len="sm" w="sm" type="none"/>
            <a:tailEnd len="sm" w="sm" type="none"/>
          </a:ln>
        </p:spPr>
      </p:cxnSp>
      <p:grpSp>
        <p:nvGrpSpPr>
          <p:cNvPr id="1749" name="Google Shape;1749;p24"/>
          <p:cNvGrpSpPr/>
          <p:nvPr/>
        </p:nvGrpSpPr>
        <p:grpSpPr>
          <a:xfrm rot="-3599956">
            <a:off x="3025185" y="2699838"/>
            <a:ext cx="916780" cy="916055"/>
            <a:chOff x="2801600" y="1378000"/>
            <a:chExt cx="916800" cy="916075"/>
          </a:xfrm>
        </p:grpSpPr>
        <p:sp>
          <p:nvSpPr>
            <p:cNvPr id="1750" name="Google Shape;1750;p24"/>
            <p:cNvSpPr/>
            <p:nvPr/>
          </p:nvSpPr>
          <p:spPr>
            <a:xfrm>
              <a:off x="2801600" y="1378000"/>
              <a:ext cx="916800" cy="916075"/>
            </a:xfrm>
            <a:custGeom>
              <a:rect b="b" l="l" r="r" t="t"/>
              <a:pathLst>
                <a:path extrusionOk="0" h="36643" w="36672">
                  <a:moveTo>
                    <a:pt x="18322" y="0"/>
                  </a:moveTo>
                  <a:cubicBezTo>
                    <a:pt x="8201" y="0"/>
                    <a:pt x="1" y="8201"/>
                    <a:pt x="1" y="18321"/>
                  </a:cubicBezTo>
                  <a:cubicBezTo>
                    <a:pt x="1" y="28442"/>
                    <a:pt x="8201" y="36642"/>
                    <a:pt x="18322" y="36642"/>
                  </a:cubicBezTo>
                  <a:cubicBezTo>
                    <a:pt x="28442" y="36642"/>
                    <a:pt x="36672" y="28442"/>
                    <a:pt x="36672" y="18321"/>
                  </a:cubicBezTo>
                  <a:cubicBezTo>
                    <a:pt x="36672" y="8201"/>
                    <a:pt x="28442" y="0"/>
                    <a:pt x="18322" y="0"/>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4"/>
            <p:cNvSpPr/>
            <p:nvPr/>
          </p:nvSpPr>
          <p:spPr>
            <a:xfrm>
              <a:off x="2852500" y="1428900"/>
              <a:ext cx="814300" cy="814275"/>
            </a:xfrm>
            <a:custGeom>
              <a:rect b="b" l="l" r="r" t="t"/>
              <a:pathLst>
                <a:path extrusionOk="0" h="32571" w="32572">
                  <a:moveTo>
                    <a:pt x="16286" y="0"/>
                  </a:moveTo>
                  <a:cubicBezTo>
                    <a:pt x="7300" y="0"/>
                    <a:pt x="0" y="7270"/>
                    <a:pt x="0" y="16285"/>
                  </a:cubicBezTo>
                  <a:cubicBezTo>
                    <a:pt x="0" y="25271"/>
                    <a:pt x="7300" y="32571"/>
                    <a:pt x="16286" y="32571"/>
                  </a:cubicBezTo>
                  <a:cubicBezTo>
                    <a:pt x="25301" y="32571"/>
                    <a:pt x="32571" y="25271"/>
                    <a:pt x="32571" y="16285"/>
                  </a:cubicBezTo>
                  <a:cubicBezTo>
                    <a:pt x="32571" y="7270"/>
                    <a:pt x="25301" y="0"/>
                    <a:pt x="162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4"/>
            <p:cNvSpPr/>
            <p:nvPr/>
          </p:nvSpPr>
          <p:spPr>
            <a:xfrm>
              <a:off x="3423925" y="1732875"/>
              <a:ext cx="202150" cy="285350"/>
            </a:xfrm>
            <a:custGeom>
              <a:rect b="b" l="l" r="r" t="t"/>
              <a:pathLst>
                <a:path extrusionOk="0" h="11414" w="8086">
                  <a:moveTo>
                    <a:pt x="4084" y="0"/>
                  </a:moveTo>
                  <a:cubicBezTo>
                    <a:pt x="3836" y="0"/>
                    <a:pt x="3588" y="55"/>
                    <a:pt x="3345" y="171"/>
                  </a:cubicBezTo>
                  <a:cubicBezTo>
                    <a:pt x="1920" y="840"/>
                    <a:pt x="2124" y="2643"/>
                    <a:pt x="2909" y="4010"/>
                  </a:cubicBezTo>
                  <a:cubicBezTo>
                    <a:pt x="3694" y="5406"/>
                    <a:pt x="3084" y="6511"/>
                    <a:pt x="2240" y="7413"/>
                  </a:cubicBezTo>
                  <a:cubicBezTo>
                    <a:pt x="1368" y="8285"/>
                    <a:pt x="1" y="9972"/>
                    <a:pt x="1804" y="11164"/>
                  </a:cubicBezTo>
                  <a:cubicBezTo>
                    <a:pt x="2008" y="11307"/>
                    <a:pt x="2326" y="11414"/>
                    <a:pt x="2737" y="11414"/>
                  </a:cubicBezTo>
                  <a:cubicBezTo>
                    <a:pt x="3499" y="11414"/>
                    <a:pt x="4580" y="11046"/>
                    <a:pt x="5846" y="9855"/>
                  </a:cubicBezTo>
                  <a:cubicBezTo>
                    <a:pt x="7766" y="8052"/>
                    <a:pt x="8086" y="5639"/>
                    <a:pt x="7271" y="3312"/>
                  </a:cubicBezTo>
                  <a:cubicBezTo>
                    <a:pt x="6593" y="1373"/>
                    <a:pt x="5328" y="0"/>
                    <a:pt x="4084"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4"/>
            <p:cNvSpPr/>
            <p:nvPr/>
          </p:nvSpPr>
          <p:spPr>
            <a:xfrm>
              <a:off x="3454475" y="1766700"/>
              <a:ext cx="154150" cy="218225"/>
            </a:xfrm>
            <a:custGeom>
              <a:rect b="b" l="l" r="r" t="t"/>
              <a:pathLst>
                <a:path extrusionOk="0" h="8729" w="6166">
                  <a:moveTo>
                    <a:pt x="3101" y="1"/>
                  </a:moveTo>
                  <a:cubicBezTo>
                    <a:pt x="2917" y="1"/>
                    <a:pt x="2736" y="41"/>
                    <a:pt x="2560" y="127"/>
                  </a:cubicBezTo>
                  <a:cubicBezTo>
                    <a:pt x="1454" y="650"/>
                    <a:pt x="1600" y="2017"/>
                    <a:pt x="2211" y="3093"/>
                  </a:cubicBezTo>
                  <a:cubicBezTo>
                    <a:pt x="2821" y="4140"/>
                    <a:pt x="2356" y="4984"/>
                    <a:pt x="1687" y="5652"/>
                  </a:cubicBezTo>
                  <a:cubicBezTo>
                    <a:pt x="1018" y="6350"/>
                    <a:pt x="0" y="7630"/>
                    <a:pt x="1367" y="8531"/>
                  </a:cubicBezTo>
                  <a:cubicBezTo>
                    <a:pt x="1521" y="8644"/>
                    <a:pt x="1762" y="8728"/>
                    <a:pt x="2076" y="8728"/>
                  </a:cubicBezTo>
                  <a:cubicBezTo>
                    <a:pt x="2651" y="8728"/>
                    <a:pt x="3471" y="8446"/>
                    <a:pt x="4450" y="7543"/>
                  </a:cubicBezTo>
                  <a:cubicBezTo>
                    <a:pt x="5933" y="6147"/>
                    <a:pt x="6166" y="4315"/>
                    <a:pt x="5526" y="2541"/>
                  </a:cubicBezTo>
                  <a:cubicBezTo>
                    <a:pt x="5015" y="1057"/>
                    <a:pt x="4037" y="1"/>
                    <a:pt x="3101"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4"/>
            <p:cNvSpPr/>
            <p:nvPr/>
          </p:nvSpPr>
          <p:spPr>
            <a:xfrm>
              <a:off x="3058975" y="1964350"/>
              <a:ext cx="339550" cy="236125"/>
            </a:xfrm>
            <a:custGeom>
              <a:rect b="b" l="l" r="r" t="t"/>
              <a:pathLst>
                <a:path extrusionOk="0" h="9445" w="13582">
                  <a:moveTo>
                    <a:pt x="2154" y="1"/>
                  </a:moveTo>
                  <a:cubicBezTo>
                    <a:pt x="2043" y="1"/>
                    <a:pt x="1916" y="124"/>
                    <a:pt x="1978" y="247"/>
                  </a:cubicBezTo>
                  <a:cubicBezTo>
                    <a:pt x="2152" y="596"/>
                    <a:pt x="2298" y="916"/>
                    <a:pt x="2472" y="1265"/>
                  </a:cubicBezTo>
                  <a:cubicBezTo>
                    <a:pt x="2240" y="1323"/>
                    <a:pt x="2036" y="1440"/>
                    <a:pt x="1803" y="1614"/>
                  </a:cubicBezTo>
                  <a:cubicBezTo>
                    <a:pt x="1629" y="1382"/>
                    <a:pt x="1425" y="1149"/>
                    <a:pt x="1222" y="916"/>
                  </a:cubicBezTo>
                  <a:cubicBezTo>
                    <a:pt x="1164" y="858"/>
                    <a:pt x="1134" y="800"/>
                    <a:pt x="1076" y="742"/>
                  </a:cubicBezTo>
                  <a:cubicBezTo>
                    <a:pt x="1050" y="702"/>
                    <a:pt x="1012" y="687"/>
                    <a:pt x="973" y="687"/>
                  </a:cubicBezTo>
                  <a:cubicBezTo>
                    <a:pt x="925" y="687"/>
                    <a:pt x="876" y="710"/>
                    <a:pt x="844" y="742"/>
                  </a:cubicBezTo>
                  <a:cubicBezTo>
                    <a:pt x="786" y="800"/>
                    <a:pt x="786" y="887"/>
                    <a:pt x="844" y="974"/>
                  </a:cubicBezTo>
                  <a:cubicBezTo>
                    <a:pt x="1105" y="1236"/>
                    <a:pt x="1338" y="1527"/>
                    <a:pt x="1600" y="1818"/>
                  </a:cubicBezTo>
                  <a:cubicBezTo>
                    <a:pt x="1542" y="1876"/>
                    <a:pt x="1483" y="1934"/>
                    <a:pt x="1425" y="2021"/>
                  </a:cubicBezTo>
                  <a:cubicBezTo>
                    <a:pt x="1367" y="2079"/>
                    <a:pt x="1309" y="2196"/>
                    <a:pt x="1251" y="2283"/>
                  </a:cubicBezTo>
                  <a:cubicBezTo>
                    <a:pt x="1047" y="2167"/>
                    <a:pt x="815" y="2079"/>
                    <a:pt x="582" y="1963"/>
                  </a:cubicBezTo>
                  <a:cubicBezTo>
                    <a:pt x="553" y="1934"/>
                    <a:pt x="495" y="1905"/>
                    <a:pt x="437" y="1876"/>
                  </a:cubicBezTo>
                  <a:cubicBezTo>
                    <a:pt x="413" y="1868"/>
                    <a:pt x="390" y="1864"/>
                    <a:pt x="368" y="1864"/>
                  </a:cubicBezTo>
                  <a:cubicBezTo>
                    <a:pt x="307" y="1864"/>
                    <a:pt x="254" y="1891"/>
                    <a:pt x="233" y="1934"/>
                  </a:cubicBezTo>
                  <a:cubicBezTo>
                    <a:pt x="175" y="2021"/>
                    <a:pt x="204" y="2109"/>
                    <a:pt x="291" y="2167"/>
                  </a:cubicBezTo>
                  <a:cubicBezTo>
                    <a:pt x="582" y="2312"/>
                    <a:pt x="873" y="2457"/>
                    <a:pt x="1164" y="2603"/>
                  </a:cubicBezTo>
                  <a:cubicBezTo>
                    <a:pt x="1105" y="2806"/>
                    <a:pt x="1105" y="3068"/>
                    <a:pt x="1134" y="3359"/>
                  </a:cubicBezTo>
                  <a:cubicBezTo>
                    <a:pt x="902" y="3330"/>
                    <a:pt x="669" y="3301"/>
                    <a:pt x="437" y="3243"/>
                  </a:cubicBezTo>
                  <a:lnTo>
                    <a:pt x="204" y="3214"/>
                  </a:lnTo>
                  <a:cubicBezTo>
                    <a:pt x="188" y="3208"/>
                    <a:pt x="173" y="3206"/>
                    <a:pt x="158" y="3206"/>
                  </a:cubicBezTo>
                  <a:cubicBezTo>
                    <a:pt x="88" y="3206"/>
                    <a:pt x="29" y="3258"/>
                    <a:pt x="29" y="3330"/>
                  </a:cubicBezTo>
                  <a:cubicBezTo>
                    <a:pt x="0" y="3388"/>
                    <a:pt x="58" y="3504"/>
                    <a:pt x="117" y="3504"/>
                  </a:cubicBezTo>
                  <a:cubicBezTo>
                    <a:pt x="466" y="3563"/>
                    <a:pt x="815" y="3650"/>
                    <a:pt x="1164" y="3708"/>
                  </a:cubicBezTo>
                  <a:cubicBezTo>
                    <a:pt x="1251" y="3999"/>
                    <a:pt x="1367" y="4348"/>
                    <a:pt x="1542" y="4726"/>
                  </a:cubicBezTo>
                  <a:cubicBezTo>
                    <a:pt x="1309" y="4784"/>
                    <a:pt x="1076" y="4871"/>
                    <a:pt x="844" y="4958"/>
                  </a:cubicBezTo>
                  <a:cubicBezTo>
                    <a:pt x="786" y="4988"/>
                    <a:pt x="727" y="5017"/>
                    <a:pt x="640" y="5017"/>
                  </a:cubicBezTo>
                  <a:cubicBezTo>
                    <a:pt x="582" y="5046"/>
                    <a:pt x="524" y="5133"/>
                    <a:pt x="553" y="5220"/>
                  </a:cubicBezTo>
                  <a:cubicBezTo>
                    <a:pt x="553" y="5292"/>
                    <a:pt x="612" y="5344"/>
                    <a:pt x="681" y="5344"/>
                  </a:cubicBezTo>
                  <a:cubicBezTo>
                    <a:pt x="696" y="5344"/>
                    <a:pt x="712" y="5342"/>
                    <a:pt x="727" y="5336"/>
                  </a:cubicBezTo>
                  <a:cubicBezTo>
                    <a:pt x="1047" y="5220"/>
                    <a:pt x="1367" y="5104"/>
                    <a:pt x="1687" y="5017"/>
                  </a:cubicBezTo>
                  <a:cubicBezTo>
                    <a:pt x="1832" y="5278"/>
                    <a:pt x="2007" y="5540"/>
                    <a:pt x="2240" y="5831"/>
                  </a:cubicBezTo>
                  <a:cubicBezTo>
                    <a:pt x="2065" y="5976"/>
                    <a:pt x="1891" y="6093"/>
                    <a:pt x="1745" y="6238"/>
                  </a:cubicBezTo>
                  <a:cubicBezTo>
                    <a:pt x="1687" y="6296"/>
                    <a:pt x="1600" y="6325"/>
                    <a:pt x="1542" y="6383"/>
                  </a:cubicBezTo>
                  <a:cubicBezTo>
                    <a:pt x="1483" y="6442"/>
                    <a:pt x="1483" y="6558"/>
                    <a:pt x="1542" y="6616"/>
                  </a:cubicBezTo>
                  <a:cubicBezTo>
                    <a:pt x="1578" y="6641"/>
                    <a:pt x="1615" y="6650"/>
                    <a:pt x="1650" y="6650"/>
                  </a:cubicBezTo>
                  <a:cubicBezTo>
                    <a:pt x="1697" y="6650"/>
                    <a:pt x="1741" y="6633"/>
                    <a:pt x="1774" y="6616"/>
                  </a:cubicBezTo>
                  <a:cubicBezTo>
                    <a:pt x="1978" y="6442"/>
                    <a:pt x="2210" y="6267"/>
                    <a:pt x="2414" y="6093"/>
                  </a:cubicBezTo>
                  <a:cubicBezTo>
                    <a:pt x="2443" y="6093"/>
                    <a:pt x="2443" y="6122"/>
                    <a:pt x="2443" y="6122"/>
                  </a:cubicBezTo>
                  <a:cubicBezTo>
                    <a:pt x="2734" y="6471"/>
                    <a:pt x="3054" y="6761"/>
                    <a:pt x="3345" y="7023"/>
                  </a:cubicBezTo>
                  <a:cubicBezTo>
                    <a:pt x="3257" y="7198"/>
                    <a:pt x="3141" y="7372"/>
                    <a:pt x="3025" y="7547"/>
                  </a:cubicBezTo>
                  <a:lnTo>
                    <a:pt x="2879" y="7750"/>
                  </a:lnTo>
                  <a:cubicBezTo>
                    <a:pt x="2798" y="7852"/>
                    <a:pt x="2917" y="7969"/>
                    <a:pt x="3035" y="7969"/>
                  </a:cubicBezTo>
                  <a:cubicBezTo>
                    <a:pt x="3085" y="7969"/>
                    <a:pt x="3135" y="7948"/>
                    <a:pt x="3170" y="7896"/>
                  </a:cubicBezTo>
                  <a:cubicBezTo>
                    <a:pt x="3316" y="7663"/>
                    <a:pt x="3461" y="7459"/>
                    <a:pt x="3606" y="7227"/>
                  </a:cubicBezTo>
                  <a:cubicBezTo>
                    <a:pt x="4014" y="7518"/>
                    <a:pt x="4421" y="7721"/>
                    <a:pt x="4857" y="7896"/>
                  </a:cubicBezTo>
                  <a:cubicBezTo>
                    <a:pt x="4741" y="8070"/>
                    <a:pt x="4653" y="8245"/>
                    <a:pt x="4566" y="8448"/>
                  </a:cubicBezTo>
                  <a:cubicBezTo>
                    <a:pt x="4537" y="8506"/>
                    <a:pt x="4508" y="8594"/>
                    <a:pt x="4450" y="8681"/>
                  </a:cubicBezTo>
                  <a:cubicBezTo>
                    <a:pt x="4390" y="8799"/>
                    <a:pt x="4506" y="8918"/>
                    <a:pt x="4613" y="8918"/>
                  </a:cubicBezTo>
                  <a:cubicBezTo>
                    <a:pt x="4664" y="8918"/>
                    <a:pt x="4713" y="8891"/>
                    <a:pt x="4741" y="8826"/>
                  </a:cubicBezTo>
                  <a:cubicBezTo>
                    <a:pt x="4857" y="8564"/>
                    <a:pt x="5002" y="8274"/>
                    <a:pt x="5148" y="8012"/>
                  </a:cubicBezTo>
                  <a:cubicBezTo>
                    <a:pt x="5555" y="8128"/>
                    <a:pt x="5962" y="8216"/>
                    <a:pt x="6398" y="8245"/>
                  </a:cubicBezTo>
                  <a:cubicBezTo>
                    <a:pt x="6340" y="8506"/>
                    <a:pt x="6282" y="8768"/>
                    <a:pt x="6224" y="9001"/>
                  </a:cubicBezTo>
                  <a:lnTo>
                    <a:pt x="6195" y="9233"/>
                  </a:lnTo>
                  <a:cubicBezTo>
                    <a:pt x="6165" y="9321"/>
                    <a:pt x="6224" y="9408"/>
                    <a:pt x="6311" y="9437"/>
                  </a:cubicBezTo>
                  <a:cubicBezTo>
                    <a:pt x="6321" y="9442"/>
                    <a:pt x="6333" y="9444"/>
                    <a:pt x="6346" y="9444"/>
                  </a:cubicBezTo>
                  <a:cubicBezTo>
                    <a:pt x="6407" y="9444"/>
                    <a:pt x="6485" y="9392"/>
                    <a:pt x="6485" y="9321"/>
                  </a:cubicBezTo>
                  <a:cubicBezTo>
                    <a:pt x="6573" y="8972"/>
                    <a:pt x="6631" y="8623"/>
                    <a:pt x="6718" y="8274"/>
                  </a:cubicBezTo>
                  <a:cubicBezTo>
                    <a:pt x="7212" y="8274"/>
                    <a:pt x="7736" y="8245"/>
                    <a:pt x="8259" y="8128"/>
                  </a:cubicBezTo>
                  <a:cubicBezTo>
                    <a:pt x="8288" y="8332"/>
                    <a:pt x="8317" y="8564"/>
                    <a:pt x="8347" y="8768"/>
                  </a:cubicBezTo>
                  <a:cubicBezTo>
                    <a:pt x="8347" y="8826"/>
                    <a:pt x="8347" y="8913"/>
                    <a:pt x="8376" y="9001"/>
                  </a:cubicBezTo>
                  <a:cubicBezTo>
                    <a:pt x="8376" y="9059"/>
                    <a:pt x="8434" y="9146"/>
                    <a:pt x="8521" y="9146"/>
                  </a:cubicBezTo>
                  <a:cubicBezTo>
                    <a:pt x="8608" y="9146"/>
                    <a:pt x="8696" y="9059"/>
                    <a:pt x="8696" y="9001"/>
                  </a:cubicBezTo>
                  <a:cubicBezTo>
                    <a:pt x="8637" y="8681"/>
                    <a:pt x="8608" y="8390"/>
                    <a:pt x="8550" y="8070"/>
                  </a:cubicBezTo>
                  <a:cubicBezTo>
                    <a:pt x="8666" y="8041"/>
                    <a:pt x="8783" y="8012"/>
                    <a:pt x="8899" y="7983"/>
                  </a:cubicBezTo>
                  <a:cubicBezTo>
                    <a:pt x="9277" y="7896"/>
                    <a:pt x="9655" y="7750"/>
                    <a:pt x="9975" y="7605"/>
                  </a:cubicBezTo>
                  <a:cubicBezTo>
                    <a:pt x="10062" y="7808"/>
                    <a:pt x="10150" y="8012"/>
                    <a:pt x="10237" y="8245"/>
                  </a:cubicBezTo>
                  <a:cubicBezTo>
                    <a:pt x="10266" y="8303"/>
                    <a:pt x="10295" y="8390"/>
                    <a:pt x="10353" y="8448"/>
                  </a:cubicBezTo>
                  <a:cubicBezTo>
                    <a:pt x="10377" y="8520"/>
                    <a:pt x="10421" y="8572"/>
                    <a:pt x="10484" y="8572"/>
                  </a:cubicBezTo>
                  <a:cubicBezTo>
                    <a:pt x="10498" y="8572"/>
                    <a:pt x="10512" y="8570"/>
                    <a:pt x="10528" y="8564"/>
                  </a:cubicBezTo>
                  <a:cubicBezTo>
                    <a:pt x="10615" y="8535"/>
                    <a:pt x="10673" y="8448"/>
                    <a:pt x="10644" y="8361"/>
                  </a:cubicBezTo>
                  <a:cubicBezTo>
                    <a:pt x="10528" y="8070"/>
                    <a:pt x="10411" y="7779"/>
                    <a:pt x="10266" y="7459"/>
                  </a:cubicBezTo>
                  <a:cubicBezTo>
                    <a:pt x="10760" y="7227"/>
                    <a:pt x="11167" y="6936"/>
                    <a:pt x="11516" y="6616"/>
                  </a:cubicBezTo>
                  <a:cubicBezTo>
                    <a:pt x="11778" y="6791"/>
                    <a:pt x="12040" y="6994"/>
                    <a:pt x="12331" y="7169"/>
                  </a:cubicBezTo>
                  <a:cubicBezTo>
                    <a:pt x="12389" y="7198"/>
                    <a:pt x="12476" y="7256"/>
                    <a:pt x="12534" y="7314"/>
                  </a:cubicBezTo>
                  <a:cubicBezTo>
                    <a:pt x="12562" y="7333"/>
                    <a:pt x="12590" y="7341"/>
                    <a:pt x="12615" y="7341"/>
                  </a:cubicBezTo>
                  <a:cubicBezTo>
                    <a:pt x="12747" y="7341"/>
                    <a:pt x="12826" y="7121"/>
                    <a:pt x="12680" y="7023"/>
                  </a:cubicBezTo>
                  <a:cubicBezTo>
                    <a:pt x="12389" y="6820"/>
                    <a:pt x="12069" y="6616"/>
                    <a:pt x="11749" y="6412"/>
                  </a:cubicBezTo>
                  <a:cubicBezTo>
                    <a:pt x="12069" y="6064"/>
                    <a:pt x="12273" y="5715"/>
                    <a:pt x="12360" y="5336"/>
                  </a:cubicBezTo>
                  <a:cubicBezTo>
                    <a:pt x="12621" y="5336"/>
                    <a:pt x="12883" y="5307"/>
                    <a:pt x="13145" y="5307"/>
                  </a:cubicBezTo>
                  <a:lnTo>
                    <a:pt x="13378" y="5278"/>
                  </a:lnTo>
                  <a:cubicBezTo>
                    <a:pt x="13581" y="5278"/>
                    <a:pt x="13581" y="4958"/>
                    <a:pt x="13378" y="4958"/>
                  </a:cubicBezTo>
                  <a:cubicBezTo>
                    <a:pt x="13058" y="4988"/>
                    <a:pt x="12738" y="5017"/>
                    <a:pt x="12418" y="5017"/>
                  </a:cubicBezTo>
                  <a:cubicBezTo>
                    <a:pt x="12418" y="4784"/>
                    <a:pt x="12389" y="4551"/>
                    <a:pt x="12302" y="4290"/>
                  </a:cubicBezTo>
                  <a:cubicBezTo>
                    <a:pt x="12302" y="4290"/>
                    <a:pt x="12273" y="4261"/>
                    <a:pt x="12273" y="4261"/>
                  </a:cubicBezTo>
                  <a:cubicBezTo>
                    <a:pt x="12592" y="4115"/>
                    <a:pt x="12912" y="3970"/>
                    <a:pt x="13232" y="3824"/>
                  </a:cubicBezTo>
                  <a:cubicBezTo>
                    <a:pt x="13319" y="3795"/>
                    <a:pt x="13407" y="3766"/>
                    <a:pt x="13465" y="3708"/>
                  </a:cubicBezTo>
                  <a:cubicBezTo>
                    <a:pt x="13552" y="3679"/>
                    <a:pt x="13581" y="3563"/>
                    <a:pt x="13523" y="3504"/>
                  </a:cubicBezTo>
                  <a:cubicBezTo>
                    <a:pt x="13505" y="3449"/>
                    <a:pt x="13463" y="3429"/>
                    <a:pt x="13412" y="3429"/>
                  </a:cubicBezTo>
                  <a:cubicBezTo>
                    <a:pt x="13383" y="3429"/>
                    <a:pt x="13351" y="3436"/>
                    <a:pt x="13319" y="3446"/>
                  </a:cubicBezTo>
                  <a:lnTo>
                    <a:pt x="12127" y="3970"/>
                  </a:lnTo>
                  <a:cubicBezTo>
                    <a:pt x="11924" y="3650"/>
                    <a:pt x="11662" y="3446"/>
                    <a:pt x="11371" y="3301"/>
                  </a:cubicBezTo>
                  <a:cubicBezTo>
                    <a:pt x="11545" y="3010"/>
                    <a:pt x="11749" y="2690"/>
                    <a:pt x="11924" y="2399"/>
                  </a:cubicBezTo>
                  <a:cubicBezTo>
                    <a:pt x="11982" y="2312"/>
                    <a:pt x="12011" y="2254"/>
                    <a:pt x="12069" y="2167"/>
                  </a:cubicBezTo>
                  <a:cubicBezTo>
                    <a:pt x="12151" y="2043"/>
                    <a:pt x="12030" y="1920"/>
                    <a:pt x="11911" y="1920"/>
                  </a:cubicBezTo>
                  <a:cubicBezTo>
                    <a:pt x="11861" y="1920"/>
                    <a:pt x="11812" y="1941"/>
                    <a:pt x="11778" y="1992"/>
                  </a:cubicBezTo>
                  <a:cubicBezTo>
                    <a:pt x="11545" y="2399"/>
                    <a:pt x="11313" y="2806"/>
                    <a:pt x="11051" y="3214"/>
                  </a:cubicBezTo>
                  <a:cubicBezTo>
                    <a:pt x="10818" y="3126"/>
                    <a:pt x="10586" y="3126"/>
                    <a:pt x="10324" y="3126"/>
                  </a:cubicBezTo>
                  <a:cubicBezTo>
                    <a:pt x="10324" y="2836"/>
                    <a:pt x="10324" y="2516"/>
                    <a:pt x="10324" y="2225"/>
                  </a:cubicBezTo>
                  <a:lnTo>
                    <a:pt x="10324" y="1992"/>
                  </a:lnTo>
                  <a:cubicBezTo>
                    <a:pt x="10310" y="1890"/>
                    <a:pt x="10230" y="1840"/>
                    <a:pt x="10153" y="1840"/>
                  </a:cubicBezTo>
                  <a:cubicBezTo>
                    <a:pt x="10077" y="1840"/>
                    <a:pt x="10004" y="1890"/>
                    <a:pt x="10004" y="1992"/>
                  </a:cubicBezTo>
                  <a:lnTo>
                    <a:pt x="10004" y="3155"/>
                  </a:lnTo>
                  <a:cubicBezTo>
                    <a:pt x="9597" y="3185"/>
                    <a:pt x="9190" y="3301"/>
                    <a:pt x="8812" y="3446"/>
                  </a:cubicBezTo>
                  <a:cubicBezTo>
                    <a:pt x="8783" y="3214"/>
                    <a:pt x="8754" y="2952"/>
                    <a:pt x="8696" y="2719"/>
                  </a:cubicBezTo>
                  <a:cubicBezTo>
                    <a:pt x="8696" y="2632"/>
                    <a:pt x="8696" y="2545"/>
                    <a:pt x="8666" y="2457"/>
                  </a:cubicBezTo>
                  <a:cubicBezTo>
                    <a:pt x="8666" y="2370"/>
                    <a:pt x="8608" y="2312"/>
                    <a:pt x="8521" y="2312"/>
                  </a:cubicBezTo>
                  <a:cubicBezTo>
                    <a:pt x="8434" y="2312"/>
                    <a:pt x="8347" y="2370"/>
                    <a:pt x="8347" y="2457"/>
                  </a:cubicBezTo>
                  <a:cubicBezTo>
                    <a:pt x="8405" y="2836"/>
                    <a:pt x="8463" y="3214"/>
                    <a:pt x="8492" y="3592"/>
                  </a:cubicBezTo>
                  <a:lnTo>
                    <a:pt x="8463" y="3592"/>
                  </a:lnTo>
                  <a:cubicBezTo>
                    <a:pt x="8085" y="3795"/>
                    <a:pt x="7707" y="3882"/>
                    <a:pt x="7358" y="3882"/>
                  </a:cubicBezTo>
                  <a:cubicBezTo>
                    <a:pt x="7416" y="3592"/>
                    <a:pt x="7503" y="3330"/>
                    <a:pt x="7561" y="3039"/>
                  </a:cubicBezTo>
                  <a:lnTo>
                    <a:pt x="7620" y="2806"/>
                  </a:lnTo>
                  <a:cubicBezTo>
                    <a:pt x="7655" y="2684"/>
                    <a:pt x="7563" y="2603"/>
                    <a:pt x="7472" y="2603"/>
                  </a:cubicBezTo>
                  <a:cubicBezTo>
                    <a:pt x="7412" y="2603"/>
                    <a:pt x="7352" y="2638"/>
                    <a:pt x="7329" y="2719"/>
                  </a:cubicBezTo>
                  <a:cubicBezTo>
                    <a:pt x="7241" y="3097"/>
                    <a:pt x="7125" y="3475"/>
                    <a:pt x="7038" y="3853"/>
                  </a:cubicBezTo>
                  <a:cubicBezTo>
                    <a:pt x="6602" y="3795"/>
                    <a:pt x="6224" y="3621"/>
                    <a:pt x="5875" y="3359"/>
                  </a:cubicBezTo>
                  <a:cubicBezTo>
                    <a:pt x="6020" y="3097"/>
                    <a:pt x="6165" y="2836"/>
                    <a:pt x="6340" y="2574"/>
                  </a:cubicBezTo>
                  <a:cubicBezTo>
                    <a:pt x="6369" y="2487"/>
                    <a:pt x="6427" y="2428"/>
                    <a:pt x="6456" y="2341"/>
                  </a:cubicBezTo>
                  <a:cubicBezTo>
                    <a:pt x="6536" y="2222"/>
                    <a:pt x="6426" y="2117"/>
                    <a:pt x="6320" y="2117"/>
                  </a:cubicBezTo>
                  <a:cubicBezTo>
                    <a:pt x="6271" y="2117"/>
                    <a:pt x="6222" y="2140"/>
                    <a:pt x="6195" y="2196"/>
                  </a:cubicBezTo>
                  <a:cubicBezTo>
                    <a:pt x="5991" y="2516"/>
                    <a:pt x="5817" y="2836"/>
                    <a:pt x="5613" y="3155"/>
                  </a:cubicBezTo>
                  <a:cubicBezTo>
                    <a:pt x="5438" y="3010"/>
                    <a:pt x="5293" y="2865"/>
                    <a:pt x="5148" y="2690"/>
                  </a:cubicBezTo>
                  <a:cubicBezTo>
                    <a:pt x="5031" y="2545"/>
                    <a:pt x="4886" y="2399"/>
                    <a:pt x="4741" y="2254"/>
                  </a:cubicBezTo>
                  <a:cubicBezTo>
                    <a:pt x="4857" y="2050"/>
                    <a:pt x="5002" y="1847"/>
                    <a:pt x="5119" y="1643"/>
                  </a:cubicBezTo>
                  <a:lnTo>
                    <a:pt x="5235" y="1469"/>
                  </a:lnTo>
                  <a:cubicBezTo>
                    <a:pt x="5294" y="1350"/>
                    <a:pt x="5192" y="1245"/>
                    <a:pt x="5084" y="1245"/>
                  </a:cubicBezTo>
                  <a:cubicBezTo>
                    <a:pt x="5033" y="1245"/>
                    <a:pt x="4981" y="1268"/>
                    <a:pt x="4944" y="1323"/>
                  </a:cubicBezTo>
                  <a:lnTo>
                    <a:pt x="4508" y="2050"/>
                  </a:lnTo>
                  <a:cubicBezTo>
                    <a:pt x="4275" y="1847"/>
                    <a:pt x="4043" y="1672"/>
                    <a:pt x="3781" y="1527"/>
                  </a:cubicBezTo>
                  <a:cubicBezTo>
                    <a:pt x="3810" y="1207"/>
                    <a:pt x="3839" y="887"/>
                    <a:pt x="3868" y="596"/>
                  </a:cubicBezTo>
                  <a:cubicBezTo>
                    <a:pt x="3868" y="509"/>
                    <a:pt x="3868" y="422"/>
                    <a:pt x="3868" y="364"/>
                  </a:cubicBezTo>
                  <a:cubicBezTo>
                    <a:pt x="3868" y="276"/>
                    <a:pt x="3810" y="189"/>
                    <a:pt x="3723" y="189"/>
                  </a:cubicBezTo>
                  <a:cubicBezTo>
                    <a:pt x="3635" y="189"/>
                    <a:pt x="3577" y="276"/>
                    <a:pt x="3548" y="364"/>
                  </a:cubicBezTo>
                  <a:cubicBezTo>
                    <a:pt x="3519" y="684"/>
                    <a:pt x="3490" y="1033"/>
                    <a:pt x="3490" y="1382"/>
                  </a:cubicBezTo>
                  <a:cubicBezTo>
                    <a:pt x="3257" y="1294"/>
                    <a:pt x="3025" y="1236"/>
                    <a:pt x="2792" y="1236"/>
                  </a:cubicBezTo>
                  <a:cubicBezTo>
                    <a:pt x="2676" y="945"/>
                    <a:pt x="2530" y="654"/>
                    <a:pt x="2385" y="335"/>
                  </a:cubicBezTo>
                  <a:cubicBezTo>
                    <a:pt x="2327" y="247"/>
                    <a:pt x="2298" y="160"/>
                    <a:pt x="2269" y="73"/>
                  </a:cubicBezTo>
                  <a:cubicBezTo>
                    <a:pt x="2243" y="22"/>
                    <a:pt x="2200" y="1"/>
                    <a:pt x="2154"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4"/>
            <p:cNvSpPr/>
            <p:nvPr/>
          </p:nvSpPr>
          <p:spPr>
            <a:xfrm>
              <a:off x="3106950" y="2020450"/>
              <a:ext cx="239225" cy="138950"/>
            </a:xfrm>
            <a:custGeom>
              <a:rect b="b" l="l" r="r" t="t"/>
              <a:pathLst>
                <a:path extrusionOk="0" h="5558" w="9569">
                  <a:moveTo>
                    <a:pt x="1591" y="0"/>
                  </a:moveTo>
                  <a:cubicBezTo>
                    <a:pt x="1223" y="0"/>
                    <a:pt x="847" y="170"/>
                    <a:pt x="495" y="621"/>
                  </a:cubicBezTo>
                  <a:cubicBezTo>
                    <a:pt x="175" y="1057"/>
                    <a:pt x="1" y="2249"/>
                    <a:pt x="1338" y="3878"/>
                  </a:cubicBezTo>
                  <a:cubicBezTo>
                    <a:pt x="2279" y="5048"/>
                    <a:pt x="3519" y="5557"/>
                    <a:pt x="4844" y="5557"/>
                  </a:cubicBezTo>
                  <a:cubicBezTo>
                    <a:pt x="5363" y="5557"/>
                    <a:pt x="5895" y="5479"/>
                    <a:pt x="6428" y="5332"/>
                  </a:cubicBezTo>
                  <a:cubicBezTo>
                    <a:pt x="8289" y="4808"/>
                    <a:pt x="9568" y="3587"/>
                    <a:pt x="9103" y="2424"/>
                  </a:cubicBezTo>
                  <a:cubicBezTo>
                    <a:pt x="8836" y="1756"/>
                    <a:pt x="8252" y="1490"/>
                    <a:pt x="7588" y="1490"/>
                  </a:cubicBezTo>
                  <a:cubicBezTo>
                    <a:pt x="7097" y="1490"/>
                    <a:pt x="6561" y="1636"/>
                    <a:pt x="6079" y="1871"/>
                  </a:cubicBezTo>
                  <a:cubicBezTo>
                    <a:pt x="5757" y="2028"/>
                    <a:pt x="5458" y="2096"/>
                    <a:pt x="5181" y="2096"/>
                  </a:cubicBezTo>
                  <a:cubicBezTo>
                    <a:pt x="4482" y="2096"/>
                    <a:pt x="3919" y="1665"/>
                    <a:pt x="3461" y="1144"/>
                  </a:cubicBezTo>
                  <a:cubicBezTo>
                    <a:pt x="3018" y="662"/>
                    <a:pt x="2318" y="0"/>
                    <a:pt x="159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4"/>
            <p:cNvSpPr/>
            <p:nvPr/>
          </p:nvSpPr>
          <p:spPr>
            <a:xfrm>
              <a:off x="3269800" y="1706600"/>
              <a:ext cx="177425" cy="168700"/>
            </a:xfrm>
            <a:custGeom>
              <a:rect b="b" l="l" r="r" t="t"/>
              <a:pathLst>
                <a:path extrusionOk="0" h="6748" w="7097">
                  <a:moveTo>
                    <a:pt x="3520" y="1"/>
                  </a:moveTo>
                  <a:cubicBezTo>
                    <a:pt x="1775" y="1"/>
                    <a:pt x="1" y="2240"/>
                    <a:pt x="1" y="3985"/>
                  </a:cubicBezTo>
                  <a:cubicBezTo>
                    <a:pt x="1" y="5759"/>
                    <a:pt x="1775" y="6748"/>
                    <a:pt x="3520" y="6748"/>
                  </a:cubicBezTo>
                  <a:cubicBezTo>
                    <a:pt x="5294" y="6748"/>
                    <a:pt x="7097" y="5323"/>
                    <a:pt x="7097" y="3549"/>
                  </a:cubicBezTo>
                  <a:cubicBezTo>
                    <a:pt x="7097" y="1804"/>
                    <a:pt x="5294" y="1"/>
                    <a:pt x="3520"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4"/>
            <p:cNvSpPr/>
            <p:nvPr/>
          </p:nvSpPr>
          <p:spPr>
            <a:xfrm>
              <a:off x="3290175" y="1725525"/>
              <a:ext cx="136700" cy="130875"/>
            </a:xfrm>
            <a:custGeom>
              <a:rect b="b" l="l" r="r" t="t"/>
              <a:pathLst>
                <a:path extrusionOk="0" h="5235" w="5468">
                  <a:moveTo>
                    <a:pt x="2705" y="0"/>
                  </a:moveTo>
                  <a:cubicBezTo>
                    <a:pt x="1367" y="0"/>
                    <a:pt x="0" y="1745"/>
                    <a:pt x="0" y="3083"/>
                  </a:cubicBezTo>
                  <a:cubicBezTo>
                    <a:pt x="0" y="4449"/>
                    <a:pt x="1367" y="5235"/>
                    <a:pt x="2705" y="5235"/>
                  </a:cubicBezTo>
                  <a:cubicBezTo>
                    <a:pt x="4071" y="5235"/>
                    <a:pt x="5467" y="4130"/>
                    <a:pt x="5467" y="2763"/>
                  </a:cubicBezTo>
                  <a:cubicBezTo>
                    <a:pt x="5467" y="1396"/>
                    <a:pt x="4071" y="0"/>
                    <a:pt x="2705"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4"/>
            <p:cNvSpPr/>
            <p:nvPr/>
          </p:nvSpPr>
          <p:spPr>
            <a:xfrm>
              <a:off x="3390500" y="1543650"/>
              <a:ext cx="151975" cy="136875"/>
            </a:xfrm>
            <a:custGeom>
              <a:rect b="b" l="l" r="r" t="t"/>
              <a:pathLst>
                <a:path extrusionOk="0" h="5475" w="6079">
                  <a:moveTo>
                    <a:pt x="2783" y="0"/>
                  </a:moveTo>
                  <a:cubicBezTo>
                    <a:pt x="2268" y="0"/>
                    <a:pt x="1768" y="123"/>
                    <a:pt x="1367" y="383"/>
                  </a:cubicBezTo>
                  <a:cubicBezTo>
                    <a:pt x="204" y="1168"/>
                    <a:pt x="0" y="3407"/>
                    <a:pt x="756" y="4571"/>
                  </a:cubicBezTo>
                  <a:cubicBezTo>
                    <a:pt x="1172" y="5202"/>
                    <a:pt x="1817" y="5475"/>
                    <a:pt x="2504" y="5475"/>
                  </a:cubicBezTo>
                  <a:cubicBezTo>
                    <a:pt x="3114" y="5475"/>
                    <a:pt x="3757" y="5260"/>
                    <a:pt x="4304" y="4890"/>
                  </a:cubicBezTo>
                  <a:cubicBezTo>
                    <a:pt x="5497" y="4134"/>
                    <a:pt x="6078" y="2390"/>
                    <a:pt x="5293" y="1226"/>
                  </a:cubicBezTo>
                  <a:cubicBezTo>
                    <a:pt x="4797" y="444"/>
                    <a:pt x="3764" y="0"/>
                    <a:pt x="2783"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4"/>
            <p:cNvSpPr/>
            <p:nvPr/>
          </p:nvSpPr>
          <p:spPr>
            <a:xfrm>
              <a:off x="3406500" y="1558975"/>
              <a:ext cx="117075" cy="105175"/>
            </a:xfrm>
            <a:custGeom>
              <a:rect b="b" l="l" r="r" t="t"/>
              <a:pathLst>
                <a:path extrusionOk="0" h="4207" w="4683">
                  <a:moveTo>
                    <a:pt x="2167" y="0"/>
                  </a:moveTo>
                  <a:cubicBezTo>
                    <a:pt x="1771" y="0"/>
                    <a:pt x="1386" y="94"/>
                    <a:pt x="1076" y="293"/>
                  </a:cubicBezTo>
                  <a:cubicBezTo>
                    <a:pt x="175" y="875"/>
                    <a:pt x="0" y="2620"/>
                    <a:pt x="611" y="3521"/>
                  </a:cubicBezTo>
                  <a:cubicBezTo>
                    <a:pt x="918" y="3998"/>
                    <a:pt x="1413" y="4207"/>
                    <a:pt x="1945" y="4207"/>
                  </a:cubicBezTo>
                  <a:cubicBezTo>
                    <a:pt x="2418" y="4207"/>
                    <a:pt x="2920" y="4042"/>
                    <a:pt x="3344" y="3754"/>
                  </a:cubicBezTo>
                  <a:cubicBezTo>
                    <a:pt x="4246" y="3172"/>
                    <a:pt x="4682" y="1835"/>
                    <a:pt x="4100" y="933"/>
                  </a:cubicBezTo>
                  <a:cubicBezTo>
                    <a:pt x="3719" y="341"/>
                    <a:pt x="2923" y="0"/>
                    <a:pt x="2167"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4"/>
            <p:cNvSpPr/>
            <p:nvPr/>
          </p:nvSpPr>
          <p:spPr>
            <a:xfrm>
              <a:off x="2899750" y="1740175"/>
              <a:ext cx="219600" cy="198100"/>
            </a:xfrm>
            <a:custGeom>
              <a:rect b="b" l="l" r="r" t="t"/>
              <a:pathLst>
                <a:path extrusionOk="0" h="7924" w="8784">
                  <a:moveTo>
                    <a:pt x="4049" y="0"/>
                  </a:moveTo>
                  <a:cubicBezTo>
                    <a:pt x="3296" y="0"/>
                    <a:pt x="2564" y="184"/>
                    <a:pt x="1978" y="577"/>
                  </a:cubicBezTo>
                  <a:cubicBezTo>
                    <a:pt x="262" y="1682"/>
                    <a:pt x="1" y="4939"/>
                    <a:pt x="1106" y="6655"/>
                  </a:cubicBezTo>
                  <a:cubicBezTo>
                    <a:pt x="1687" y="7543"/>
                    <a:pt x="2607" y="7923"/>
                    <a:pt x="3598" y="7923"/>
                  </a:cubicBezTo>
                  <a:cubicBezTo>
                    <a:pt x="4490" y="7923"/>
                    <a:pt x="5440" y="7615"/>
                    <a:pt x="6253" y="7091"/>
                  </a:cubicBezTo>
                  <a:cubicBezTo>
                    <a:pt x="7940" y="5986"/>
                    <a:pt x="8783" y="3456"/>
                    <a:pt x="7678" y="1770"/>
                  </a:cubicBezTo>
                  <a:cubicBezTo>
                    <a:pt x="6956" y="649"/>
                    <a:pt x="5466" y="0"/>
                    <a:pt x="4049"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4"/>
            <p:cNvSpPr/>
            <p:nvPr/>
          </p:nvSpPr>
          <p:spPr>
            <a:xfrm>
              <a:off x="2923025" y="1762150"/>
              <a:ext cx="170150" cy="152825"/>
            </a:xfrm>
            <a:custGeom>
              <a:rect b="b" l="l" r="r" t="t"/>
              <a:pathLst>
                <a:path extrusionOk="0" h="6113" w="6806">
                  <a:moveTo>
                    <a:pt x="3123" y="1"/>
                  </a:moveTo>
                  <a:cubicBezTo>
                    <a:pt x="2549" y="1"/>
                    <a:pt x="1991" y="136"/>
                    <a:pt x="1541" y="425"/>
                  </a:cubicBezTo>
                  <a:cubicBezTo>
                    <a:pt x="233" y="1298"/>
                    <a:pt x="0" y="3799"/>
                    <a:pt x="873" y="5107"/>
                  </a:cubicBezTo>
                  <a:cubicBezTo>
                    <a:pt x="1332" y="5812"/>
                    <a:pt x="2041" y="6113"/>
                    <a:pt x="2801" y="6113"/>
                  </a:cubicBezTo>
                  <a:cubicBezTo>
                    <a:pt x="3484" y="6113"/>
                    <a:pt x="4208" y="5869"/>
                    <a:pt x="4828" y="5456"/>
                  </a:cubicBezTo>
                  <a:cubicBezTo>
                    <a:pt x="6136" y="4613"/>
                    <a:pt x="6805" y="2665"/>
                    <a:pt x="5933" y="1356"/>
                  </a:cubicBezTo>
                  <a:cubicBezTo>
                    <a:pt x="5379" y="496"/>
                    <a:pt x="4223" y="1"/>
                    <a:pt x="3123"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4"/>
            <p:cNvSpPr/>
            <p:nvPr/>
          </p:nvSpPr>
          <p:spPr>
            <a:xfrm>
              <a:off x="3003725" y="1519150"/>
              <a:ext cx="220300" cy="198375"/>
            </a:xfrm>
            <a:custGeom>
              <a:rect b="b" l="l" r="r" t="t"/>
              <a:pathLst>
                <a:path extrusionOk="0" h="7935" w="8812">
                  <a:moveTo>
                    <a:pt x="4062" y="1"/>
                  </a:moveTo>
                  <a:cubicBezTo>
                    <a:pt x="3309" y="1"/>
                    <a:pt x="2573" y="184"/>
                    <a:pt x="1978" y="578"/>
                  </a:cubicBezTo>
                  <a:cubicBezTo>
                    <a:pt x="291" y="1683"/>
                    <a:pt x="0" y="4940"/>
                    <a:pt x="1105" y="6656"/>
                  </a:cubicBezTo>
                  <a:cubicBezTo>
                    <a:pt x="1705" y="7547"/>
                    <a:pt x="2637" y="7935"/>
                    <a:pt x="3633" y="7935"/>
                  </a:cubicBezTo>
                  <a:cubicBezTo>
                    <a:pt x="4520" y="7935"/>
                    <a:pt x="5457" y="7627"/>
                    <a:pt x="6253" y="7092"/>
                  </a:cubicBezTo>
                  <a:cubicBezTo>
                    <a:pt x="7968" y="5987"/>
                    <a:pt x="8812" y="3457"/>
                    <a:pt x="7678" y="1770"/>
                  </a:cubicBezTo>
                  <a:cubicBezTo>
                    <a:pt x="6956" y="650"/>
                    <a:pt x="5478" y="1"/>
                    <a:pt x="4062"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4"/>
            <p:cNvSpPr/>
            <p:nvPr/>
          </p:nvSpPr>
          <p:spPr>
            <a:xfrm>
              <a:off x="3045150" y="1557200"/>
              <a:ext cx="132350" cy="119125"/>
            </a:xfrm>
            <a:custGeom>
              <a:rect b="b" l="l" r="r" t="t"/>
              <a:pathLst>
                <a:path extrusionOk="0" h="4765" w="5294">
                  <a:moveTo>
                    <a:pt x="2421" y="0"/>
                  </a:moveTo>
                  <a:cubicBezTo>
                    <a:pt x="1975" y="0"/>
                    <a:pt x="1541" y="106"/>
                    <a:pt x="1193" y="335"/>
                  </a:cubicBezTo>
                  <a:cubicBezTo>
                    <a:pt x="175" y="1004"/>
                    <a:pt x="1" y="2982"/>
                    <a:pt x="670" y="3999"/>
                  </a:cubicBezTo>
                  <a:cubicBezTo>
                    <a:pt x="1022" y="4535"/>
                    <a:pt x="1575" y="4765"/>
                    <a:pt x="2168" y="4765"/>
                  </a:cubicBezTo>
                  <a:cubicBezTo>
                    <a:pt x="2703" y="4765"/>
                    <a:pt x="3270" y="4578"/>
                    <a:pt x="3752" y="4261"/>
                  </a:cubicBezTo>
                  <a:cubicBezTo>
                    <a:pt x="4770" y="3592"/>
                    <a:pt x="5294" y="2080"/>
                    <a:pt x="4625" y="1062"/>
                  </a:cubicBezTo>
                  <a:cubicBezTo>
                    <a:pt x="4185" y="393"/>
                    <a:pt x="3279" y="0"/>
                    <a:pt x="2421" y="0"/>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4"/>
            <p:cNvSpPr/>
            <p:nvPr/>
          </p:nvSpPr>
          <p:spPr>
            <a:xfrm>
              <a:off x="3055325" y="1547400"/>
              <a:ext cx="8025" cy="21825"/>
            </a:xfrm>
            <a:custGeom>
              <a:rect b="b" l="l" r="r" t="t"/>
              <a:pathLst>
                <a:path extrusionOk="0" h="873" w="321">
                  <a:moveTo>
                    <a:pt x="146" y="0"/>
                  </a:moveTo>
                  <a:cubicBezTo>
                    <a:pt x="59" y="0"/>
                    <a:pt x="1" y="204"/>
                    <a:pt x="1" y="436"/>
                  </a:cubicBezTo>
                  <a:cubicBezTo>
                    <a:pt x="1" y="669"/>
                    <a:pt x="59" y="873"/>
                    <a:pt x="146" y="873"/>
                  </a:cubicBezTo>
                  <a:cubicBezTo>
                    <a:pt x="263" y="873"/>
                    <a:pt x="321" y="669"/>
                    <a:pt x="321" y="436"/>
                  </a:cubicBezTo>
                  <a:cubicBezTo>
                    <a:pt x="321" y="204"/>
                    <a:pt x="263" y="0"/>
                    <a:pt x="146"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4"/>
            <p:cNvSpPr/>
            <p:nvPr/>
          </p:nvSpPr>
          <p:spPr>
            <a:xfrm>
              <a:off x="3026975" y="1583200"/>
              <a:ext cx="21125" cy="12750"/>
            </a:xfrm>
            <a:custGeom>
              <a:rect b="b" l="l" r="r" t="t"/>
              <a:pathLst>
                <a:path extrusionOk="0" h="510" w="845">
                  <a:moveTo>
                    <a:pt x="658" y="1"/>
                  </a:moveTo>
                  <a:cubicBezTo>
                    <a:pt x="567" y="1"/>
                    <a:pt x="444" y="39"/>
                    <a:pt x="321" y="110"/>
                  </a:cubicBezTo>
                  <a:cubicBezTo>
                    <a:pt x="117" y="226"/>
                    <a:pt x="1" y="400"/>
                    <a:pt x="30" y="459"/>
                  </a:cubicBezTo>
                  <a:cubicBezTo>
                    <a:pt x="53" y="493"/>
                    <a:pt x="98" y="509"/>
                    <a:pt x="158" y="509"/>
                  </a:cubicBezTo>
                  <a:cubicBezTo>
                    <a:pt x="249" y="509"/>
                    <a:pt x="372" y="471"/>
                    <a:pt x="495" y="400"/>
                  </a:cubicBezTo>
                  <a:cubicBezTo>
                    <a:pt x="699" y="284"/>
                    <a:pt x="844" y="110"/>
                    <a:pt x="786" y="51"/>
                  </a:cubicBezTo>
                  <a:cubicBezTo>
                    <a:pt x="763" y="17"/>
                    <a:pt x="717" y="1"/>
                    <a:pt x="658"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4"/>
            <p:cNvSpPr/>
            <p:nvPr/>
          </p:nvSpPr>
          <p:spPr>
            <a:xfrm>
              <a:off x="3027700" y="1618350"/>
              <a:ext cx="19675" cy="15000"/>
            </a:xfrm>
            <a:custGeom>
              <a:rect b="b" l="l" r="r" t="t"/>
              <a:pathLst>
                <a:path extrusionOk="0" h="600" w="787">
                  <a:moveTo>
                    <a:pt x="148" y="0"/>
                  </a:moveTo>
                  <a:cubicBezTo>
                    <a:pt x="108" y="0"/>
                    <a:pt x="78" y="13"/>
                    <a:pt x="59" y="41"/>
                  </a:cubicBezTo>
                  <a:cubicBezTo>
                    <a:pt x="1" y="99"/>
                    <a:pt x="88" y="274"/>
                    <a:pt x="292" y="419"/>
                  </a:cubicBezTo>
                  <a:cubicBezTo>
                    <a:pt x="418" y="525"/>
                    <a:pt x="560" y="600"/>
                    <a:pt x="650" y="600"/>
                  </a:cubicBezTo>
                  <a:cubicBezTo>
                    <a:pt x="685" y="600"/>
                    <a:pt x="712" y="589"/>
                    <a:pt x="728" y="565"/>
                  </a:cubicBezTo>
                  <a:cubicBezTo>
                    <a:pt x="786" y="507"/>
                    <a:pt x="670" y="303"/>
                    <a:pt x="495" y="158"/>
                  </a:cubicBezTo>
                  <a:cubicBezTo>
                    <a:pt x="357" y="59"/>
                    <a:pt x="232" y="0"/>
                    <a:pt x="148"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4"/>
            <p:cNvSpPr/>
            <p:nvPr/>
          </p:nvSpPr>
          <p:spPr>
            <a:xfrm>
              <a:off x="3034975" y="1651350"/>
              <a:ext cx="8750" cy="21125"/>
            </a:xfrm>
            <a:custGeom>
              <a:rect b="b" l="l" r="r" t="t"/>
              <a:pathLst>
                <a:path extrusionOk="0" h="845" w="350">
                  <a:moveTo>
                    <a:pt x="175" y="1"/>
                  </a:moveTo>
                  <a:cubicBezTo>
                    <a:pt x="88" y="1"/>
                    <a:pt x="1" y="175"/>
                    <a:pt x="1" y="437"/>
                  </a:cubicBezTo>
                  <a:cubicBezTo>
                    <a:pt x="1" y="670"/>
                    <a:pt x="88" y="844"/>
                    <a:pt x="175" y="844"/>
                  </a:cubicBezTo>
                  <a:cubicBezTo>
                    <a:pt x="262" y="844"/>
                    <a:pt x="350" y="670"/>
                    <a:pt x="350" y="437"/>
                  </a:cubicBezTo>
                  <a:cubicBezTo>
                    <a:pt x="350" y="175"/>
                    <a:pt x="262" y="1"/>
                    <a:pt x="17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4"/>
            <p:cNvSpPr/>
            <p:nvPr/>
          </p:nvSpPr>
          <p:spPr>
            <a:xfrm>
              <a:off x="3048800" y="1679400"/>
              <a:ext cx="21100" cy="13250"/>
            </a:xfrm>
            <a:custGeom>
              <a:rect b="b" l="l" r="r" t="t"/>
              <a:pathLst>
                <a:path extrusionOk="0" h="530" w="844">
                  <a:moveTo>
                    <a:pt x="704" y="0"/>
                  </a:moveTo>
                  <a:cubicBezTo>
                    <a:pt x="617" y="0"/>
                    <a:pt x="475" y="52"/>
                    <a:pt x="320" y="129"/>
                  </a:cubicBezTo>
                  <a:cubicBezTo>
                    <a:pt x="117" y="246"/>
                    <a:pt x="0" y="391"/>
                    <a:pt x="58" y="478"/>
                  </a:cubicBezTo>
                  <a:cubicBezTo>
                    <a:pt x="70" y="513"/>
                    <a:pt x="108" y="529"/>
                    <a:pt x="163" y="529"/>
                  </a:cubicBezTo>
                  <a:cubicBezTo>
                    <a:pt x="248" y="529"/>
                    <a:pt x="371" y="491"/>
                    <a:pt x="495" y="420"/>
                  </a:cubicBezTo>
                  <a:cubicBezTo>
                    <a:pt x="698" y="304"/>
                    <a:pt x="844" y="129"/>
                    <a:pt x="785" y="42"/>
                  </a:cubicBezTo>
                  <a:cubicBezTo>
                    <a:pt x="776" y="13"/>
                    <a:pt x="747" y="0"/>
                    <a:pt x="70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4"/>
            <p:cNvSpPr/>
            <p:nvPr/>
          </p:nvSpPr>
          <p:spPr>
            <a:xfrm>
              <a:off x="3083700" y="1691925"/>
              <a:ext cx="19650" cy="15000"/>
            </a:xfrm>
            <a:custGeom>
              <a:rect b="b" l="l" r="r" t="t"/>
              <a:pathLst>
                <a:path extrusionOk="0" h="600" w="786">
                  <a:moveTo>
                    <a:pt x="136" y="1"/>
                  </a:moveTo>
                  <a:cubicBezTo>
                    <a:pt x="101" y="1"/>
                    <a:pt x="74" y="11"/>
                    <a:pt x="58" y="35"/>
                  </a:cubicBezTo>
                  <a:cubicBezTo>
                    <a:pt x="0" y="94"/>
                    <a:pt x="116" y="297"/>
                    <a:pt x="291" y="443"/>
                  </a:cubicBezTo>
                  <a:cubicBezTo>
                    <a:pt x="409" y="541"/>
                    <a:pt x="541" y="600"/>
                    <a:pt x="632" y="600"/>
                  </a:cubicBezTo>
                  <a:cubicBezTo>
                    <a:pt x="675" y="600"/>
                    <a:pt x="708" y="587"/>
                    <a:pt x="727" y="559"/>
                  </a:cubicBezTo>
                  <a:cubicBezTo>
                    <a:pt x="785" y="501"/>
                    <a:pt x="669" y="326"/>
                    <a:pt x="494" y="181"/>
                  </a:cubicBezTo>
                  <a:cubicBezTo>
                    <a:pt x="368" y="75"/>
                    <a:pt x="226" y="1"/>
                    <a:pt x="136"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4"/>
            <p:cNvSpPr/>
            <p:nvPr/>
          </p:nvSpPr>
          <p:spPr>
            <a:xfrm>
              <a:off x="3122225" y="1679725"/>
              <a:ext cx="8025" cy="21100"/>
            </a:xfrm>
            <a:custGeom>
              <a:rect b="b" l="l" r="r" t="t"/>
              <a:pathLst>
                <a:path extrusionOk="0" h="844" w="321">
                  <a:moveTo>
                    <a:pt x="175" y="0"/>
                  </a:moveTo>
                  <a:cubicBezTo>
                    <a:pt x="59" y="0"/>
                    <a:pt x="0" y="174"/>
                    <a:pt x="0" y="407"/>
                  </a:cubicBezTo>
                  <a:cubicBezTo>
                    <a:pt x="0" y="669"/>
                    <a:pt x="59" y="843"/>
                    <a:pt x="175" y="843"/>
                  </a:cubicBezTo>
                  <a:cubicBezTo>
                    <a:pt x="262" y="843"/>
                    <a:pt x="320" y="669"/>
                    <a:pt x="320" y="407"/>
                  </a:cubicBezTo>
                  <a:cubicBezTo>
                    <a:pt x="320" y="174"/>
                    <a:pt x="262" y="0"/>
                    <a:pt x="175"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4"/>
            <p:cNvSpPr/>
            <p:nvPr/>
          </p:nvSpPr>
          <p:spPr>
            <a:xfrm>
              <a:off x="3144025" y="1668275"/>
              <a:ext cx="21125" cy="12925"/>
            </a:xfrm>
            <a:custGeom>
              <a:rect b="b" l="l" r="r" t="t"/>
              <a:pathLst>
                <a:path extrusionOk="0" h="517" w="845">
                  <a:moveTo>
                    <a:pt x="681" y="0"/>
                  </a:moveTo>
                  <a:cubicBezTo>
                    <a:pt x="596" y="0"/>
                    <a:pt x="473" y="39"/>
                    <a:pt x="350" y="109"/>
                  </a:cubicBezTo>
                  <a:cubicBezTo>
                    <a:pt x="146" y="225"/>
                    <a:pt x="1" y="400"/>
                    <a:pt x="59" y="487"/>
                  </a:cubicBezTo>
                  <a:cubicBezTo>
                    <a:pt x="78" y="506"/>
                    <a:pt x="114" y="516"/>
                    <a:pt x="160" y="516"/>
                  </a:cubicBezTo>
                  <a:cubicBezTo>
                    <a:pt x="253" y="516"/>
                    <a:pt x="389" y="477"/>
                    <a:pt x="524" y="400"/>
                  </a:cubicBezTo>
                  <a:cubicBezTo>
                    <a:pt x="728" y="284"/>
                    <a:pt x="844" y="138"/>
                    <a:pt x="786" y="51"/>
                  </a:cubicBezTo>
                  <a:cubicBezTo>
                    <a:pt x="775" y="16"/>
                    <a:pt x="736" y="0"/>
                    <a:pt x="681"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4"/>
            <p:cNvSpPr/>
            <p:nvPr/>
          </p:nvSpPr>
          <p:spPr>
            <a:xfrm>
              <a:off x="3168750" y="1643800"/>
              <a:ext cx="19650" cy="14675"/>
            </a:xfrm>
            <a:custGeom>
              <a:rect b="b" l="l" r="r" t="t"/>
              <a:pathLst>
                <a:path extrusionOk="0" h="587" w="786">
                  <a:moveTo>
                    <a:pt x="154" y="0"/>
                  </a:moveTo>
                  <a:cubicBezTo>
                    <a:pt x="111" y="0"/>
                    <a:pt x="77" y="13"/>
                    <a:pt x="59" y="41"/>
                  </a:cubicBezTo>
                  <a:cubicBezTo>
                    <a:pt x="1" y="99"/>
                    <a:pt x="117" y="274"/>
                    <a:pt x="291" y="419"/>
                  </a:cubicBezTo>
                  <a:cubicBezTo>
                    <a:pt x="421" y="527"/>
                    <a:pt x="566" y="587"/>
                    <a:pt x="656" y="587"/>
                  </a:cubicBezTo>
                  <a:cubicBezTo>
                    <a:pt x="688" y="587"/>
                    <a:pt x="713" y="580"/>
                    <a:pt x="728" y="565"/>
                  </a:cubicBezTo>
                  <a:cubicBezTo>
                    <a:pt x="786" y="477"/>
                    <a:pt x="698" y="303"/>
                    <a:pt x="495" y="157"/>
                  </a:cubicBezTo>
                  <a:cubicBezTo>
                    <a:pt x="376" y="59"/>
                    <a:pt x="244" y="0"/>
                    <a:pt x="154"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4"/>
            <p:cNvSpPr/>
            <p:nvPr/>
          </p:nvSpPr>
          <p:spPr>
            <a:xfrm>
              <a:off x="3184750" y="1612100"/>
              <a:ext cx="8750" cy="21100"/>
            </a:xfrm>
            <a:custGeom>
              <a:rect b="b" l="l" r="r" t="t"/>
              <a:pathLst>
                <a:path extrusionOk="0" h="844" w="350">
                  <a:moveTo>
                    <a:pt x="175" y="0"/>
                  </a:moveTo>
                  <a:cubicBezTo>
                    <a:pt x="88" y="0"/>
                    <a:pt x="0" y="204"/>
                    <a:pt x="0" y="437"/>
                  </a:cubicBezTo>
                  <a:cubicBezTo>
                    <a:pt x="0" y="669"/>
                    <a:pt x="88" y="844"/>
                    <a:pt x="175" y="844"/>
                  </a:cubicBezTo>
                  <a:cubicBezTo>
                    <a:pt x="262" y="844"/>
                    <a:pt x="349" y="669"/>
                    <a:pt x="349" y="437"/>
                  </a:cubicBezTo>
                  <a:cubicBezTo>
                    <a:pt x="349" y="204"/>
                    <a:pt x="262" y="0"/>
                    <a:pt x="175"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4"/>
            <p:cNvSpPr/>
            <p:nvPr/>
          </p:nvSpPr>
          <p:spPr>
            <a:xfrm>
              <a:off x="3172375" y="1583925"/>
              <a:ext cx="21125" cy="12750"/>
            </a:xfrm>
            <a:custGeom>
              <a:rect b="b" l="l" r="r" t="t"/>
              <a:pathLst>
                <a:path extrusionOk="0" h="510" w="845">
                  <a:moveTo>
                    <a:pt x="681" y="1"/>
                  </a:moveTo>
                  <a:cubicBezTo>
                    <a:pt x="596" y="1"/>
                    <a:pt x="473" y="39"/>
                    <a:pt x="350" y="110"/>
                  </a:cubicBezTo>
                  <a:cubicBezTo>
                    <a:pt x="146" y="226"/>
                    <a:pt x="1" y="400"/>
                    <a:pt x="59" y="459"/>
                  </a:cubicBezTo>
                  <a:cubicBezTo>
                    <a:pt x="71" y="493"/>
                    <a:pt x="109" y="509"/>
                    <a:pt x="164" y="509"/>
                  </a:cubicBezTo>
                  <a:cubicBezTo>
                    <a:pt x="249" y="509"/>
                    <a:pt x="372" y="471"/>
                    <a:pt x="495" y="400"/>
                  </a:cubicBezTo>
                  <a:cubicBezTo>
                    <a:pt x="699" y="284"/>
                    <a:pt x="844" y="110"/>
                    <a:pt x="786" y="51"/>
                  </a:cubicBezTo>
                  <a:cubicBezTo>
                    <a:pt x="775" y="17"/>
                    <a:pt x="736" y="1"/>
                    <a:pt x="681"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4"/>
            <p:cNvSpPr/>
            <p:nvPr/>
          </p:nvSpPr>
          <p:spPr>
            <a:xfrm>
              <a:off x="3155675" y="1555550"/>
              <a:ext cx="20375" cy="14975"/>
            </a:xfrm>
            <a:custGeom>
              <a:rect b="b" l="l" r="r" t="t"/>
              <a:pathLst>
                <a:path extrusionOk="0" h="599" w="815">
                  <a:moveTo>
                    <a:pt x="130" y="1"/>
                  </a:moveTo>
                  <a:cubicBezTo>
                    <a:pt x="98" y="1"/>
                    <a:pt x="73" y="8"/>
                    <a:pt x="58" y="23"/>
                  </a:cubicBezTo>
                  <a:cubicBezTo>
                    <a:pt x="0" y="110"/>
                    <a:pt x="116" y="285"/>
                    <a:pt x="291" y="430"/>
                  </a:cubicBezTo>
                  <a:cubicBezTo>
                    <a:pt x="442" y="538"/>
                    <a:pt x="593" y="598"/>
                    <a:pt x="685" y="598"/>
                  </a:cubicBezTo>
                  <a:cubicBezTo>
                    <a:pt x="716" y="598"/>
                    <a:pt x="741" y="591"/>
                    <a:pt x="756" y="576"/>
                  </a:cubicBezTo>
                  <a:cubicBezTo>
                    <a:pt x="814" y="489"/>
                    <a:pt x="698" y="314"/>
                    <a:pt x="524" y="169"/>
                  </a:cubicBezTo>
                  <a:cubicBezTo>
                    <a:pt x="373" y="61"/>
                    <a:pt x="222" y="1"/>
                    <a:pt x="130"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4"/>
            <p:cNvSpPr/>
            <p:nvPr/>
          </p:nvSpPr>
          <p:spPr>
            <a:xfrm>
              <a:off x="3124400" y="1532850"/>
              <a:ext cx="8750" cy="21125"/>
            </a:xfrm>
            <a:custGeom>
              <a:rect b="b" l="l" r="r" t="t"/>
              <a:pathLst>
                <a:path extrusionOk="0" h="845" w="350">
                  <a:moveTo>
                    <a:pt x="175" y="1"/>
                  </a:moveTo>
                  <a:cubicBezTo>
                    <a:pt x="88" y="1"/>
                    <a:pt x="1" y="175"/>
                    <a:pt x="1" y="408"/>
                  </a:cubicBezTo>
                  <a:cubicBezTo>
                    <a:pt x="1" y="670"/>
                    <a:pt x="88" y="844"/>
                    <a:pt x="175" y="844"/>
                  </a:cubicBezTo>
                  <a:cubicBezTo>
                    <a:pt x="262" y="844"/>
                    <a:pt x="350" y="670"/>
                    <a:pt x="350" y="408"/>
                  </a:cubicBezTo>
                  <a:cubicBezTo>
                    <a:pt x="350" y="175"/>
                    <a:pt x="262" y="1"/>
                    <a:pt x="175" y="1"/>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4"/>
            <p:cNvSpPr/>
            <p:nvPr/>
          </p:nvSpPr>
          <p:spPr>
            <a:xfrm>
              <a:off x="3082950" y="1535225"/>
              <a:ext cx="21125" cy="12925"/>
            </a:xfrm>
            <a:custGeom>
              <a:rect b="b" l="l" r="r" t="t"/>
              <a:pathLst>
                <a:path extrusionOk="0" h="517" w="845">
                  <a:moveTo>
                    <a:pt x="681" y="0"/>
                  </a:moveTo>
                  <a:cubicBezTo>
                    <a:pt x="597" y="0"/>
                    <a:pt x="473" y="39"/>
                    <a:pt x="350" y="109"/>
                  </a:cubicBezTo>
                  <a:cubicBezTo>
                    <a:pt x="146" y="226"/>
                    <a:pt x="1" y="400"/>
                    <a:pt x="59" y="487"/>
                  </a:cubicBezTo>
                  <a:cubicBezTo>
                    <a:pt x="69" y="507"/>
                    <a:pt x="98" y="516"/>
                    <a:pt x="140" y="516"/>
                  </a:cubicBezTo>
                  <a:cubicBezTo>
                    <a:pt x="224" y="516"/>
                    <a:pt x="360" y="478"/>
                    <a:pt x="495" y="400"/>
                  </a:cubicBezTo>
                  <a:cubicBezTo>
                    <a:pt x="699" y="284"/>
                    <a:pt x="844" y="138"/>
                    <a:pt x="786" y="51"/>
                  </a:cubicBezTo>
                  <a:cubicBezTo>
                    <a:pt x="775" y="17"/>
                    <a:pt x="736" y="0"/>
                    <a:pt x="681" y="0"/>
                  </a:cubicBezTo>
                  <a:close/>
                </a:path>
              </a:pathLst>
            </a:custGeom>
            <a:solidFill>
              <a:srgbClr val="FF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4"/>
            <p:cNvSpPr/>
            <p:nvPr/>
          </p:nvSpPr>
          <p:spPr>
            <a:xfrm>
              <a:off x="3242175" y="1503700"/>
              <a:ext cx="126525" cy="65475"/>
            </a:xfrm>
            <a:custGeom>
              <a:rect b="b" l="l" r="r" t="t"/>
              <a:pathLst>
                <a:path extrusionOk="0" h="2619" w="5061">
                  <a:moveTo>
                    <a:pt x="2758" y="1"/>
                  </a:moveTo>
                  <a:cubicBezTo>
                    <a:pt x="2257" y="1"/>
                    <a:pt x="1762" y="172"/>
                    <a:pt x="1309" y="469"/>
                  </a:cubicBezTo>
                  <a:cubicBezTo>
                    <a:pt x="466" y="1021"/>
                    <a:pt x="1" y="1836"/>
                    <a:pt x="437" y="2330"/>
                  </a:cubicBezTo>
                  <a:cubicBezTo>
                    <a:pt x="596" y="2534"/>
                    <a:pt x="794" y="2619"/>
                    <a:pt x="1006" y="2619"/>
                  </a:cubicBezTo>
                  <a:cubicBezTo>
                    <a:pt x="1339" y="2619"/>
                    <a:pt x="1706" y="2410"/>
                    <a:pt x="2007" y="2126"/>
                  </a:cubicBezTo>
                  <a:cubicBezTo>
                    <a:pt x="2221" y="1926"/>
                    <a:pt x="2441" y="1848"/>
                    <a:pt x="2659" y="1848"/>
                  </a:cubicBezTo>
                  <a:cubicBezTo>
                    <a:pt x="2915" y="1848"/>
                    <a:pt x="3167" y="1956"/>
                    <a:pt x="3403" y="2097"/>
                  </a:cubicBezTo>
                  <a:cubicBezTo>
                    <a:pt x="3639" y="2223"/>
                    <a:pt x="3984" y="2391"/>
                    <a:pt x="4298" y="2391"/>
                  </a:cubicBezTo>
                  <a:cubicBezTo>
                    <a:pt x="4566" y="2391"/>
                    <a:pt x="4811" y="2269"/>
                    <a:pt x="4945" y="1894"/>
                  </a:cubicBezTo>
                  <a:cubicBezTo>
                    <a:pt x="5061" y="1603"/>
                    <a:pt x="4945" y="992"/>
                    <a:pt x="4043" y="411"/>
                  </a:cubicBezTo>
                  <a:cubicBezTo>
                    <a:pt x="3626" y="128"/>
                    <a:pt x="3190" y="1"/>
                    <a:pt x="2758" y="1"/>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4"/>
            <p:cNvSpPr/>
            <p:nvPr/>
          </p:nvSpPr>
          <p:spPr>
            <a:xfrm>
              <a:off x="3256725" y="1510450"/>
              <a:ext cx="96725" cy="49875"/>
            </a:xfrm>
            <a:custGeom>
              <a:rect b="b" l="l" r="r" t="t"/>
              <a:pathLst>
                <a:path extrusionOk="0" h="1995" w="3869">
                  <a:moveTo>
                    <a:pt x="2085" y="1"/>
                  </a:moveTo>
                  <a:cubicBezTo>
                    <a:pt x="1704" y="1"/>
                    <a:pt x="1330" y="127"/>
                    <a:pt x="989" y="344"/>
                  </a:cubicBezTo>
                  <a:cubicBezTo>
                    <a:pt x="349" y="780"/>
                    <a:pt x="0" y="1391"/>
                    <a:pt x="320" y="1769"/>
                  </a:cubicBezTo>
                  <a:cubicBezTo>
                    <a:pt x="446" y="1929"/>
                    <a:pt x="602" y="1994"/>
                    <a:pt x="769" y="1994"/>
                  </a:cubicBezTo>
                  <a:cubicBezTo>
                    <a:pt x="1028" y="1994"/>
                    <a:pt x="1312" y="1836"/>
                    <a:pt x="1542" y="1624"/>
                  </a:cubicBezTo>
                  <a:cubicBezTo>
                    <a:pt x="1703" y="1463"/>
                    <a:pt x="1870" y="1401"/>
                    <a:pt x="2038" y="1401"/>
                  </a:cubicBezTo>
                  <a:cubicBezTo>
                    <a:pt x="2233" y="1401"/>
                    <a:pt x="2430" y="1485"/>
                    <a:pt x="2618" y="1595"/>
                  </a:cubicBezTo>
                  <a:cubicBezTo>
                    <a:pt x="2789" y="1688"/>
                    <a:pt x="3042" y="1814"/>
                    <a:pt x="3277" y="1814"/>
                  </a:cubicBezTo>
                  <a:cubicBezTo>
                    <a:pt x="3482" y="1814"/>
                    <a:pt x="3673" y="1718"/>
                    <a:pt x="3781" y="1420"/>
                  </a:cubicBezTo>
                  <a:cubicBezTo>
                    <a:pt x="3868" y="1217"/>
                    <a:pt x="3781" y="751"/>
                    <a:pt x="3083" y="315"/>
                  </a:cubicBezTo>
                  <a:cubicBezTo>
                    <a:pt x="2757" y="98"/>
                    <a:pt x="2418" y="1"/>
                    <a:pt x="208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4"/>
            <p:cNvSpPr/>
            <p:nvPr/>
          </p:nvSpPr>
          <p:spPr>
            <a:xfrm>
              <a:off x="3123675" y="1681300"/>
              <a:ext cx="137425" cy="121200"/>
            </a:xfrm>
            <a:custGeom>
              <a:rect b="b" l="l" r="r" t="t"/>
              <a:pathLst>
                <a:path extrusionOk="0" h="4848" w="5497">
                  <a:moveTo>
                    <a:pt x="4261" y="0"/>
                  </a:moveTo>
                  <a:cubicBezTo>
                    <a:pt x="3577" y="0"/>
                    <a:pt x="3162" y="739"/>
                    <a:pt x="3083" y="1478"/>
                  </a:cubicBezTo>
                  <a:cubicBezTo>
                    <a:pt x="2967" y="2322"/>
                    <a:pt x="2356" y="2583"/>
                    <a:pt x="1716" y="2671"/>
                  </a:cubicBezTo>
                  <a:cubicBezTo>
                    <a:pt x="1077" y="2758"/>
                    <a:pt x="1" y="3049"/>
                    <a:pt x="379" y="4096"/>
                  </a:cubicBezTo>
                  <a:cubicBezTo>
                    <a:pt x="481" y="4404"/>
                    <a:pt x="946" y="4848"/>
                    <a:pt x="1994" y="4848"/>
                  </a:cubicBezTo>
                  <a:cubicBezTo>
                    <a:pt x="2133" y="4848"/>
                    <a:pt x="2283" y="4840"/>
                    <a:pt x="2443" y="4823"/>
                  </a:cubicBezTo>
                  <a:cubicBezTo>
                    <a:pt x="3839" y="4677"/>
                    <a:pt x="4712" y="3776"/>
                    <a:pt x="5119" y="2554"/>
                  </a:cubicBezTo>
                  <a:cubicBezTo>
                    <a:pt x="5497" y="1333"/>
                    <a:pt x="5264" y="170"/>
                    <a:pt x="4479" y="24"/>
                  </a:cubicBezTo>
                  <a:cubicBezTo>
                    <a:pt x="4404" y="8"/>
                    <a:pt x="4331" y="0"/>
                    <a:pt x="4261"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4"/>
            <p:cNvSpPr/>
            <p:nvPr/>
          </p:nvSpPr>
          <p:spPr>
            <a:xfrm>
              <a:off x="3144025" y="1698250"/>
              <a:ext cx="104725" cy="92525"/>
            </a:xfrm>
            <a:custGeom>
              <a:rect b="b" l="l" r="r" t="t"/>
              <a:pathLst>
                <a:path extrusionOk="0" h="3701" w="4189">
                  <a:moveTo>
                    <a:pt x="3255" y="1"/>
                  </a:moveTo>
                  <a:cubicBezTo>
                    <a:pt x="2732" y="1"/>
                    <a:pt x="2410" y="563"/>
                    <a:pt x="2356" y="1149"/>
                  </a:cubicBezTo>
                  <a:cubicBezTo>
                    <a:pt x="2269" y="1760"/>
                    <a:pt x="1804" y="1964"/>
                    <a:pt x="1309" y="2051"/>
                  </a:cubicBezTo>
                  <a:cubicBezTo>
                    <a:pt x="815" y="2109"/>
                    <a:pt x="1" y="2342"/>
                    <a:pt x="292" y="3127"/>
                  </a:cubicBezTo>
                  <a:cubicBezTo>
                    <a:pt x="368" y="3381"/>
                    <a:pt x="710" y="3701"/>
                    <a:pt x="1492" y="3701"/>
                  </a:cubicBezTo>
                  <a:cubicBezTo>
                    <a:pt x="1606" y="3701"/>
                    <a:pt x="1729" y="3694"/>
                    <a:pt x="1862" y="3679"/>
                  </a:cubicBezTo>
                  <a:cubicBezTo>
                    <a:pt x="2938" y="3592"/>
                    <a:pt x="3607" y="2894"/>
                    <a:pt x="3898" y="1964"/>
                  </a:cubicBezTo>
                  <a:cubicBezTo>
                    <a:pt x="4188" y="1033"/>
                    <a:pt x="4014" y="131"/>
                    <a:pt x="3403" y="15"/>
                  </a:cubicBezTo>
                  <a:cubicBezTo>
                    <a:pt x="3352" y="5"/>
                    <a:pt x="3303" y="1"/>
                    <a:pt x="3255"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4"/>
            <p:cNvSpPr/>
            <p:nvPr/>
          </p:nvSpPr>
          <p:spPr>
            <a:xfrm>
              <a:off x="3237100" y="1909175"/>
              <a:ext cx="100350" cy="68075"/>
            </a:xfrm>
            <a:custGeom>
              <a:rect b="b" l="l" r="r" t="t"/>
              <a:pathLst>
                <a:path extrusionOk="0" h="2723" w="4014">
                  <a:moveTo>
                    <a:pt x="785" y="0"/>
                  </a:moveTo>
                  <a:cubicBezTo>
                    <a:pt x="651" y="0"/>
                    <a:pt x="505" y="53"/>
                    <a:pt x="349" y="186"/>
                  </a:cubicBezTo>
                  <a:cubicBezTo>
                    <a:pt x="175" y="361"/>
                    <a:pt x="0" y="855"/>
                    <a:pt x="465" y="1669"/>
                  </a:cubicBezTo>
                  <a:cubicBezTo>
                    <a:pt x="868" y="2394"/>
                    <a:pt x="1569" y="2723"/>
                    <a:pt x="2338" y="2723"/>
                  </a:cubicBezTo>
                  <a:cubicBezTo>
                    <a:pt x="2402" y="2723"/>
                    <a:pt x="2466" y="2721"/>
                    <a:pt x="2530" y="2716"/>
                  </a:cubicBezTo>
                  <a:cubicBezTo>
                    <a:pt x="3374" y="2629"/>
                    <a:pt x="4013" y="2193"/>
                    <a:pt x="3926" y="1669"/>
                  </a:cubicBezTo>
                  <a:cubicBezTo>
                    <a:pt x="3842" y="1268"/>
                    <a:pt x="3497" y="1112"/>
                    <a:pt x="3115" y="1112"/>
                  </a:cubicBezTo>
                  <a:cubicBezTo>
                    <a:pt x="2970" y="1112"/>
                    <a:pt x="2819" y="1135"/>
                    <a:pt x="2676" y="1175"/>
                  </a:cubicBezTo>
                  <a:cubicBezTo>
                    <a:pt x="2576" y="1201"/>
                    <a:pt x="2485" y="1213"/>
                    <a:pt x="2400" y="1213"/>
                  </a:cubicBezTo>
                  <a:cubicBezTo>
                    <a:pt x="2012" y="1213"/>
                    <a:pt x="1767" y="962"/>
                    <a:pt x="1600" y="651"/>
                  </a:cubicBezTo>
                  <a:cubicBezTo>
                    <a:pt x="1429" y="396"/>
                    <a:pt x="1150" y="0"/>
                    <a:pt x="785" y="0"/>
                  </a:cubicBez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4"/>
            <p:cNvSpPr/>
            <p:nvPr/>
          </p:nvSpPr>
          <p:spPr>
            <a:xfrm>
              <a:off x="3248725" y="1919700"/>
              <a:ext cx="76350" cy="51800"/>
            </a:xfrm>
            <a:custGeom>
              <a:rect b="b" l="l" r="r" t="t"/>
              <a:pathLst>
                <a:path extrusionOk="0" h="2072" w="3054">
                  <a:moveTo>
                    <a:pt x="588" y="1"/>
                  </a:moveTo>
                  <a:cubicBezTo>
                    <a:pt x="489" y="1"/>
                    <a:pt x="380" y="41"/>
                    <a:pt x="262" y="143"/>
                  </a:cubicBezTo>
                  <a:cubicBezTo>
                    <a:pt x="117" y="259"/>
                    <a:pt x="0" y="637"/>
                    <a:pt x="320" y="1248"/>
                  </a:cubicBezTo>
                  <a:cubicBezTo>
                    <a:pt x="635" y="1825"/>
                    <a:pt x="1139" y="2071"/>
                    <a:pt x="1726" y="2071"/>
                  </a:cubicBezTo>
                  <a:cubicBezTo>
                    <a:pt x="1789" y="2071"/>
                    <a:pt x="1854" y="2068"/>
                    <a:pt x="1920" y="2062"/>
                  </a:cubicBezTo>
                  <a:cubicBezTo>
                    <a:pt x="2560" y="2004"/>
                    <a:pt x="3054" y="1684"/>
                    <a:pt x="2967" y="1277"/>
                  </a:cubicBezTo>
                  <a:cubicBezTo>
                    <a:pt x="2925" y="966"/>
                    <a:pt x="2661" y="847"/>
                    <a:pt x="2365" y="847"/>
                  </a:cubicBezTo>
                  <a:cubicBezTo>
                    <a:pt x="2247" y="847"/>
                    <a:pt x="2123" y="866"/>
                    <a:pt x="2007" y="899"/>
                  </a:cubicBezTo>
                  <a:cubicBezTo>
                    <a:pt x="1934" y="920"/>
                    <a:pt x="1866" y="930"/>
                    <a:pt x="1803" y="930"/>
                  </a:cubicBezTo>
                  <a:cubicBezTo>
                    <a:pt x="1518" y="930"/>
                    <a:pt x="1336" y="730"/>
                    <a:pt x="1193" y="492"/>
                  </a:cubicBezTo>
                  <a:cubicBezTo>
                    <a:pt x="1065" y="301"/>
                    <a:pt x="860" y="1"/>
                    <a:pt x="588" y="1"/>
                  </a:cubicBezTo>
                  <a:close/>
                </a:path>
              </a:pathLst>
            </a:custGeom>
            <a:solidFill>
              <a:srgbClr val="F9CD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84" name="Google Shape;1784;p24"/>
          <p:cNvCxnSpPr/>
          <p:nvPr/>
        </p:nvCxnSpPr>
        <p:spPr>
          <a:xfrm flipH="1" rot="-899944">
            <a:off x="7029413" y="3049300"/>
            <a:ext cx="965598" cy="1052559"/>
          </a:xfrm>
          <a:prstGeom prst="straightConnector1">
            <a:avLst/>
          </a:prstGeom>
          <a:noFill/>
          <a:ln cap="flat" cmpd="sng" w="28575">
            <a:solidFill>
              <a:schemeClr val="accent6"/>
            </a:solidFill>
            <a:prstDash val="dash"/>
            <a:round/>
            <a:headEnd len="sm" w="sm" type="none"/>
            <a:tailEnd len="sm" w="sm" type="none"/>
          </a:ln>
        </p:spPr>
      </p:cxnSp>
      <p:grpSp>
        <p:nvGrpSpPr>
          <p:cNvPr id="1785" name="Google Shape;1785;p24"/>
          <p:cNvGrpSpPr/>
          <p:nvPr/>
        </p:nvGrpSpPr>
        <p:grpSpPr>
          <a:xfrm>
            <a:off x="7510927" y="2419339"/>
            <a:ext cx="825541" cy="794588"/>
            <a:chOff x="5917275" y="1978725"/>
            <a:chExt cx="650750" cy="626350"/>
          </a:xfrm>
        </p:grpSpPr>
        <p:sp>
          <p:nvSpPr>
            <p:cNvPr id="1786" name="Google Shape;1786;p24"/>
            <p:cNvSpPr/>
            <p:nvPr/>
          </p:nvSpPr>
          <p:spPr>
            <a:xfrm>
              <a:off x="5917275" y="1978725"/>
              <a:ext cx="650750" cy="626350"/>
            </a:xfrm>
            <a:custGeom>
              <a:rect b="b" l="l" r="r" t="t"/>
              <a:pathLst>
                <a:path extrusionOk="0" h="25054" w="26030">
                  <a:moveTo>
                    <a:pt x="7049" y="1"/>
                  </a:moveTo>
                  <a:cubicBezTo>
                    <a:pt x="7049" y="1"/>
                    <a:pt x="7573" y="6550"/>
                    <a:pt x="1167" y="8407"/>
                  </a:cubicBezTo>
                  <a:cubicBezTo>
                    <a:pt x="1167" y="8407"/>
                    <a:pt x="0" y="18338"/>
                    <a:pt x="12908" y="24982"/>
                  </a:cubicBezTo>
                  <a:lnTo>
                    <a:pt x="13003" y="25054"/>
                  </a:lnTo>
                  <a:lnTo>
                    <a:pt x="13122" y="24982"/>
                  </a:lnTo>
                  <a:cubicBezTo>
                    <a:pt x="26030" y="18338"/>
                    <a:pt x="24863" y="8407"/>
                    <a:pt x="24863" y="8407"/>
                  </a:cubicBezTo>
                  <a:cubicBezTo>
                    <a:pt x="18457" y="6550"/>
                    <a:pt x="18957" y="1"/>
                    <a:pt x="18957" y="1"/>
                  </a:cubicBezTo>
                  <a:close/>
                </a:path>
              </a:pathLst>
            </a:custGeom>
            <a:solidFill>
              <a:srgbClr val="025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4"/>
            <p:cNvSpPr/>
            <p:nvPr/>
          </p:nvSpPr>
          <p:spPr>
            <a:xfrm>
              <a:off x="5957750" y="2018025"/>
              <a:ext cx="569800" cy="547750"/>
            </a:xfrm>
            <a:custGeom>
              <a:rect b="b" l="l" r="r" t="t"/>
              <a:pathLst>
                <a:path extrusionOk="0" h="21910" w="22792">
                  <a:moveTo>
                    <a:pt x="6883" y="1"/>
                  </a:moveTo>
                  <a:cubicBezTo>
                    <a:pt x="6883" y="1"/>
                    <a:pt x="6621" y="6073"/>
                    <a:pt x="1025" y="7693"/>
                  </a:cubicBezTo>
                  <a:cubicBezTo>
                    <a:pt x="1025" y="7693"/>
                    <a:pt x="1" y="16028"/>
                    <a:pt x="11313" y="21862"/>
                  </a:cubicBezTo>
                  <a:lnTo>
                    <a:pt x="11384" y="21910"/>
                  </a:lnTo>
                  <a:lnTo>
                    <a:pt x="11479" y="21862"/>
                  </a:lnTo>
                  <a:cubicBezTo>
                    <a:pt x="22791" y="16028"/>
                    <a:pt x="21767" y="7693"/>
                    <a:pt x="21767" y="7693"/>
                  </a:cubicBezTo>
                  <a:cubicBezTo>
                    <a:pt x="16147" y="6073"/>
                    <a:pt x="15909" y="1"/>
                    <a:pt x="15909" y="1"/>
                  </a:cubicBezTo>
                  <a:close/>
                </a:path>
              </a:pathLst>
            </a:custGeom>
            <a:solidFill>
              <a:srgbClr val="81A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4"/>
            <p:cNvSpPr/>
            <p:nvPr/>
          </p:nvSpPr>
          <p:spPr>
            <a:xfrm>
              <a:off x="6090525" y="2122825"/>
              <a:ext cx="304250" cy="304250"/>
            </a:xfrm>
            <a:custGeom>
              <a:rect b="b" l="l" r="r" t="t"/>
              <a:pathLst>
                <a:path extrusionOk="0" h="12170" w="12170">
                  <a:moveTo>
                    <a:pt x="6073" y="0"/>
                  </a:moveTo>
                  <a:cubicBezTo>
                    <a:pt x="2715" y="0"/>
                    <a:pt x="0" y="2715"/>
                    <a:pt x="0" y="6073"/>
                  </a:cubicBezTo>
                  <a:cubicBezTo>
                    <a:pt x="0" y="9431"/>
                    <a:pt x="2715" y="12169"/>
                    <a:pt x="6073" y="12169"/>
                  </a:cubicBezTo>
                  <a:cubicBezTo>
                    <a:pt x="9431" y="12169"/>
                    <a:pt x="12170" y="9431"/>
                    <a:pt x="12170" y="6073"/>
                  </a:cubicBezTo>
                  <a:cubicBezTo>
                    <a:pt x="12170" y="2715"/>
                    <a:pt x="9431" y="0"/>
                    <a:pt x="60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4"/>
            <p:cNvSpPr/>
            <p:nvPr/>
          </p:nvSpPr>
          <p:spPr>
            <a:xfrm>
              <a:off x="6164950" y="2204975"/>
              <a:ext cx="155400" cy="155400"/>
            </a:xfrm>
            <a:custGeom>
              <a:rect b="b" l="l" r="r" t="t"/>
              <a:pathLst>
                <a:path extrusionOk="0" h="6216" w="6216">
                  <a:moveTo>
                    <a:pt x="1905" y="0"/>
                  </a:moveTo>
                  <a:lnTo>
                    <a:pt x="1905" y="1906"/>
                  </a:lnTo>
                  <a:lnTo>
                    <a:pt x="0" y="1906"/>
                  </a:lnTo>
                  <a:lnTo>
                    <a:pt x="0" y="4311"/>
                  </a:lnTo>
                  <a:lnTo>
                    <a:pt x="1905" y="4311"/>
                  </a:lnTo>
                  <a:lnTo>
                    <a:pt x="1905" y="6216"/>
                  </a:lnTo>
                  <a:lnTo>
                    <a:pt x="4311" y="6216"/>
                  </a:lnTo>
                  <a:lnTo>
                    <a:pt x="4311" y="4311"/>
                  </a:lnTo>
                  <a:lnTo>
                    <a:pt x="6216" y="4311"/>
                  </a:lnTo>
                  <a:lnTo>
                    <a:pt x="6216" y="1906"/>
                  </a:lnTo>
                  <a:lnTo>
                    <a:pt x="4311" y="1906"/>
                  </a:lnTo>
                  <a:lnTo>
                    <a:pt x="4311" y="0"/>
                  </a:lnTo>
                  <a:close/>
                </a:path>
              </a:pathLst>
            </a:custGeom>
            <a:solidFill>
              <a:srgbClr val="F468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0" name="Google Shape;1790;p24"/>
          <p:cNvGrpSpPr/>
          <p:nvPr/>
        </p:nvGrpSpPr>
        <p:grpSpPr>
          <a:xfrm rot="-5400000">
            <a:off x="7948462" y="615789"/>
            <a:ext cx="595948" cy="595948"/>
            <a:chOff x="1379975" y="1931500"/>
            <a:chExt cx="383000" cy="383000"/>
          </a:xfrm>
        </p:grpSpPr>
        <p:sp>
          <p:nvSpPr>
            <p:cNvPr id="1791" name="Google Shape;1791;p24"/>
            <p:cNvSpPr/>
            <p:nvPr/>
          </p:nvSpPr>
          <p:spPr>
            <a:xfrm>
              <a:off x="1485950" y="2111225"/>
              <a:ext cx="99300" cy="95875"/>
            </a:xfrm>
            <a:custGeom>
              <a:rect b="b" l="l" r="r" t="t"/>
              <a:pathLst>
                <a:path extrusionOk="0" h="3835" w="3972">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4"/>
            <p:cNvSpPr/>
            <p:nvPr/>
          </p:nvSpPr>
          <p:spPr>
            <a:xfrm>
              <a:off x="1449775" y="2123275"/>
              <a:ext cx="122875" cy="120000"/>
            </a:xfrm>
            <a:custGeom>
              <a:rect b="b" l="l" r="r" t="t"/>
              <a:pathLst>
                <a:path extrusionOk="0" h="4800" w="4915">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4"/>
            <p:cNvSpPr/>
            <p:nvPr/>
          </p:nvSpPr>
          <p:spPr>
            <a:xfrm>
              <a:off x="1420650" y="2142750"/>
              <a:ext cx="132825" cy="129550"/>
            </a:xfrm>
            <a:custGeom>
              <a:rect b="b" l="l" r="r" t="t"/>
              <a:pathLst>
                <a:path extrusionOk="0" h="5182" w="5313">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4"/>
            <p:cNvSpPr/>
            <p:nvPr/>
          </p:nvSpPr>
          <p:spPr>
            <a:xfrm>
              <a:off x="1396625" y="2167100"/>
              <a:ext cx="132725" cy="129300"/>
            </a:xfrm>
            <a:custGeom>
              <a:rect b="b" l="l" r="r" t="t"/>
              <a:pathLst>
                <a:path extrusionOk="0" h="5172" w="5309">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4"/>
            <p:cNvSpPr/>
            <p:nvPr/>
          </p:nvSpPr>
          <p:spPr>
            <a:xfrm>
              <a:off x="1559350" y="2037800"/>
              <a:ext cx="98750" cy="96450"/>
            </a:xfrm>
            <a:custGeom>
              <a:rect b="b" l="l" r="r" t="t"/>
              <a:pathLst>
                <a:path extrusionOk="0" h="3858" w="395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4"/>
            <p:cNvSpPr/>
            <p:nvPr/>
          </p:nvSpPr>
          <p:spPr>
            <a:xfrm>
              <a:off x="1571400" y="2001650"/>
              <a:ext cx="122875" cy="119975"/>
            </a:xfrm>
            <a:custGeom>
              <a:rect b="b" l="l" r="r" t="t"/>
              <a:pathLst>
                <a:path extrusionOk="0" h="4799" w="4915">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4"/>
            <p:cNvSpPr/>
            <p:nvPr/>
          </p:nvSpPr>
          <p:spPr>
            <a:xfrm>
              <a:off x="1591125" y="1972625"/>
              <a:ext cx="132175" cy="129825"/>
            </a:xfrm>
            <a:custGeom>
              <a:rect b="b" l="l" r="r" t="t"/>
              <a:pathLst>
                <a:path extrusionOk="0" h="5193" w="5287">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4"/>
            <p:cNvSpPr/>
            <p:nvPr/>
          </p:nvSpPr>
          <p:spPr>
            <a:xfrm>
              <a:off x="1615225" y="1948500"/>
              <a:ext cx="132250" cy="129775"/>
            </a:xfrm>
            <a:custGeom>
              <a:rect b="b" l="l" r="r" t="t"/>
              <a:pathLst>
                <a:path extrusionOk="0" h="5191" w="529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4"/>
            <p:cNvSpPr/>
            <p:nvPr/>
          </p:nvSpPr>
          <p:spPr>
            <a:xfrm>
              <a:off x="1504900" y="1931500"/>
              <a:ext cx="133150" cy="383000"/>
            </a:xfrm>
            <a:custGeom>
              <a:rect b="b" l="l" r="r" t="t"/>
              <a:pathLst>
                <a:path extrusionOk="0" h="15320" w="5326">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4"/>
            <p:cNvSpPr/>
            <p:nvPr/>
          </p:nvSpPr>
          <p:spPr>
            <a:xfrm>
              <a:off x="1379975" y="2056425"/>
              <a:ext cx="383000" cy="133150"/>
            </a:xfrm>
            <a:custGeom>
              <a:rect b="b" l="l" r="r" t="t"/>
              <a:pathLst>
                <a:path extrusionOk="0" h="5326" w="1532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1" name="Google Shape;1801;p24"/>
          <p:cNvSpPr/>
          <p:nvPr/>
        </p:nvSpPr>
        <p:spPr>
          <a:xfrm flipH="1" rot="10800000">
            <a:off x="4669186" y="2419339"/>
            <a:ext cx="45710" cy="45710"/>
          </a:xfrm>
          <a:custGeom>
            <a:rect b="b" l="l" r="r" t="t"/>
            <a:pathLst>
              <a:path extrusionOk="0" h="1302" w="1302">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4"/>
          <p:cNvSpPr/>
          <p:nvPr/>
        </p:nvSpPr>
        <p:spPr>
          <a:xfrm flipH="1" rot="10800000">
            <a:off x="3366748" y="4375232"/>
            <a:ext cx="86680" cy="86680"/>
          </a:xfrm>
          <a:custGeom>
            <a:rect b="b" l="l" r="r" t="t"/>
            <a:pathLst>
              <a:path extrusionOk="0" h="2469" w="2469">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pidemiology Master's Degree by Slidesgo">
  <a:themeElements>
    <a:clrScheme name="Simple Light">
      <a:dk1>
        <a:srgbClr val="025373"/>
      </a:dk1>
      <a:lt1>
        <a:srgbClr val="81ACE6"/>
      </a:lt1>
      <a:dk2>
        <a:srgbClr val="F46862"/>
      </a:dk2>
      <a:lt2>
        <a:srgbClr val="FF8D8D"/>
      </a:lt2>
      <a:accent1>
        <a:srgbClr val="F9CDC7"/>
      </a:accent1>
      <a:accent2>
        <a:srgbClr val="FFEEEB"/>
      </a:accent2>
      <a:accent3>
        <a:srgbClr val="F2C777"/>
      </a:accent3>
      <a:accent4>
        <a:srgbClr val="FFFFFF"/>
      </a:accent4>
      <a:accent5>
        <a:srgbClr val="FFFFFF"/>
      </a:accent5>
      <a:accent6>
        <a:srgbClr val="FFFFFF"/>
      </a:accent6>
      <a:hlink>
        <a:srgbClr val="0253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